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7" r:id="rId4"/>
    <p:sldId id="269" r:id="rId5"/>
    <p:sldId id="263" r:id="rId6"/>
    <p:sldId id="262" r:id="rId7"/>
    <p:sldId id="272" r:id="rId8"/>
    <p:sldId id="259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CAB36-02FE-4AD2-8561-9A10817EDD8F}" v="2" dt="2025-03-06T02:05:51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5" y="1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Relationship Id="rId4" Type="http://schemas.openxmlformats.org/officeDocument/2006/relationships/image" Target="../media/image3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Relationship Id="rId4" Type="http://schemas.openxmlformats.org/officeDocument/2006/relationships/image" Target="../media/image3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C24169-DCFB-4B9B-8FA8-F2866B84F9B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E8E54E-E62F-4A34-B6C8-FBFC42A6887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Delayed Insights</a:t>
          </a:r>
        </a:p>
      </dgm:t>
    </dgm:pt>
    <dgm:pt modelId="{02598A3E-1958-467F-AFD9-5F3350A035CE}" type="parTrans" cxnId="{F51E5E86-3C3A-4048-B300-F864E8DAAE26}">
      <dgm:prSet/>
      <dgm:spPr/>
      <dgm:t>
        <a:bodyPr/>
        <a:lstStyle/>
        <a:p>
          <a:endParaRPr lang="en-US"/>
        </a:p>
      </dgm:t>
    </dgm:pt>
    <dgm:pt modelId="{76A5B710-672B-4E98-951E-22BD9969EA79}" type="sibTrans" cxnId="{F51E5E86-3C3A-4048-B300-F864E8DAAE26}">
      <dgm:prSet/>
      <dgm:spPr/>
      <dgm:t>
        <a:bodyPr/>
        <a:lstStyle/>
        <a:p>
          <a:endParaRPr lang="en-US"/>
        </a:p>
      </dgm:t>
    </dgm:pt>
    <dgm:pt modelId="{2BC4B9BB-777D-4F88-BD0A-4FC7B03EE93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Businesses struggle to analyze customer behavior in real time, leading to missed opportunities for personalized recommendations or fraud detection.</a:t>
          </a:r>
        </a:p>
      </dgm:t>
    </dgm:pt>
    <dgm:pt modelId="{A34F2082-DD6F-4713-8754-39F5DDE67D27}" type="parTrans" cxnId="{ABC64B8D-FB5B-4AD6-9C2B-42355709021C}">
      <dgm:prSet/>
      <dgm:spPr/>
      <dgm:t>
        <a:bodyPr/>
        <a:lstStyle/>
        <a:p>
          <a:endParaRPr lang="en-US"/>
        </a:p>
      </dgm:t>
    </dgm:pt>
    <dgm:pt modelId="{E91065B9-EF25-4C9A-9B9C-6E0C46924CB7}" type="sibTrans" cxnId="{ABC64B8D-FB5B-4AD6-9C2B-42355709021C}">
      <dgm:prSet/>
      <dgm:spPr/>
      <dgm:t>
        <a:bodyPr/>
        <a:lstStyle/>
        <a:p>
          <a:endParaRPr lang="en-US"/>
        </a:p>
      </dgm:t>
    </dgm:pt>
    <dgm:pt modelId="{45D691F3-30CA-4327-8144-B20EE9133F4E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Poor</a:t>
          </a:r>
          <a:r>
            <a:rPr lang="en-US" sz="2000" kern="1200" dirty="0"/>
            <a:t> Data Integration &amp; Scalability</a:t>
          </a:r>
        </a:p>
      </dgm:t>
    </dgm:pt>
    <dgm:pt modelId="{242FC47A-4D93-491B-BC9E-6D94E7A61287}" type="parTrans" cxnId="{7CFB74DF-4124-4212-9BF5-439D0453C9F3}">
      <dgm:prSet/>
      <dgm:spPr/>
      <dgm:t>
        <a:bodyPr/>
        <a:lstStyle/>
        <a:p>
          <a:endParaRPr lang="en-US"/>
        </a:p>
      </dgm:t>
    </dgm:pt>
    <dgm:pt modelId="{BF0C65A9-B7F5-4B30-88E9-1E952AD1C088}" type="sibTrans" cxnId="{7CFB74DF-4124-4212-9BF5-439D0453C9F3}">
      <dgm:prSet/>
      <dgm:spPr/>
      <dgm:t>
        <a:bodyPr/>
        <a:lstStyle/>
        <a:p>
          <a:endParaRPr lang="en-US"/>
        </a:p>
      </dgm:t>
    </dgm:pt>
    <dgm:pt modelId="{F78DA3B9-4549-4606-AAB2-5678DAD675A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Many companies use separate data pipelines for real-time and batch processing, leading to fragmented analytics. Scaling such solutions across multiple teams is complex and costly.</a:t>
          </a:r>
        </a:p>
      </dgm:t>
    </dgm:pt>
    <dgm:pt modelId="{0F6111F5-80A1-4549-93B5-B0462AEE71D4}" type="parTrans" cxnId="{CDB30C8B-094D-47FB-BF4F-2B04E1C3F8FD}">
      <dgm:prSet/>
      <dgm:spPr/>
      <dgm:t>
        <a:bodyPr/>
        <a:lstStyle/>
        <a:p>
          <a:endParaRPr lang="en-US"/>
        </a:p>
      </dgm:t>
    </dgm:pt>
    <dgm:pt modelId="{E486499F-01FA-4D5B-996E-8FA8E33E7E3D}" type="sibTrans" cxnId="{CDB30C8B-094D-47FB-BF4F-2B04E1C3F8FD}">
      <dgm:prSet/>
      <dgm:spPr/>
      <dgm:t>
        <a:bodyPr/>
        <a:lstStyle/>
        <a:p>
          <a:endParaRPr lang="en-US"/>
        </a:p>
      </dgm:t>
    </dgm:pt>
    <dgm:pt modelId="{16181ACD-3688-4440-9110-A4875381171F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Volume &amp; Velocity</a:t>
          </a:r>
        </a:p>
      </dgm:t>
    </dgm:pt>
    <dgm:pt modelId="{CB076280-559A-446A-A5B6-5C2964A5733E}" type="parTrans" cxnId="{C730AE7C-F582-432C-A3AB-D29D34816C0A}">
      <dgm:prSet/>
      <dgm:spPr/>
      <dgm:t>
        <a:bodyPr/>
        <a:lstStyle/>
        <a:p>
          <a:endParaRPr lang="en-US"/>
        </a:p>
      </dgm:t>
    </dgm:pt>
    <dgm:pt modelId="{10F53ADA-18C2-44A8-8B57-03A7CB3DEB6C}" type="sibTrans" cxnId="{C730AE7C-F582-432C-A3AB-D29D34816C0A}">
      <dgm:prSet/>
      <dgm:spPr/>
      <dgm:t>
        <a:bodyPr/>
        <a:lstStyle/>
        <a:p>
          <a:endParaRPr lang="en-US"/>
        </a:p>
      </dgm:t>
    </dgm:pt>
    <dgm:pt modelId="{EFE22A50-D141-4658-B237-0CD8B12F777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Many businesses lack a hybrid approach that processes both real-time and batch data efficiently. This leads to slow reporting, data redundancy, and high storage costs.</a:t>
          </a:r>
        </a:p>
      </dgm:t>
    </dgm:pt>
    <dgm:pt modelId="{551D9491-D2E3-4984-916E-2533B493D906}" type="sibTrans" cxnId="{78ED286B-914F-48F3-835C-CC9FB7691B7E}">
      <dgm:prSet/>
      <dgm:spPr/>
      <dgm:t>
        <a:bodyPr/>
        <a:lstStyle/>
        <a:p>
          <a:endParaRPr lang="en-US"/>
        </a:p>
      </dgm:t>
    </dgm:pt>
    <dgm:pt modelId="{3E46650D-5450-4A67-AA1E-DCB204406B79}" type="parTrans" cxnId="{78ED286B-914F-48F3-835C-CC9FB7691B7E}">
      <dgm:prSet/>
      <dgm:spPr/>
      <dgm:t>
        <a:bodyPr/>
        <a:lstStyle/>
        <a:p>
          <a:endParaRPr lang="en-US"/>
        </a:p>
      </dgm:t>
    </dgm:pt>
    <dgm:pt modelId="{93EB4DB4-8331-4F4A-8BBC-82A5DBA53416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Inefficient ETL &amp; Storage</a:t>
          </a:r>
        </a:p>
      </dgm:t>
    </dgm:pt>
    <dgm:pt modelId="{1251D022-DBEA-45B2-B891-6D076356555B}" type="sibTrans" cxnId="{2AD79B8E-CA7E-43F4-B463-E0429CDE2574}">
      <dgm:prSet/>
      <dgm:spPr/>
      <dgm:t>
        <a:bodyPr/>
        <a:lstStyle/>
        <a:p>
          <a:endParaRPr lang="en-US"/>
        </a:p>
      </dgm:t>
    </dgm:pt>
    <dgm:pt modelId="{78C884EA-9A1F-4186-B1A3-E4C53152836A}" type="parTrans" cxnId="{2AD79B8E-CA7E-43F4-B463-E0429CDE2574}">
      <dgm:prSet/>
      <dgm:spPr/>
      <dgm:t>
        <a:bodyPr/>
        <a:lstStyle/>
        <a:p>
          <a:endParaRPr lang="en-US"/>
        </a:p>
      </dgm:t>
    </dgm:pt>
    <dgm:pt modelId="{12B067E0-EA7F-4107-B792-E1F34AC2F6F4}" type="pres">
      <dgm:prSet presAssocID="{3BC24169-DCFB-4B9B-8FA8-F2866B84F9B3}" presName="root" presStyleCnt="0">
        <dgm:presLayoutVars>
          <dgm:dir/>
          <dgm:resizeHandles val="exact"/>
        </dgm:presLayoutVars>
      </dgm:prSet>
      <dgm:spPr/>
    </dgm:pt>
    <dgm:pt modelId="{A3FC8C45-FA12-4566-9CE6-35076BB66520}" type="pres">
      <dgm:prSet presAssocID="{50E8E54E-E62F-4A34-B6C8-FBFC42A68878}" presName="compNode" presStyleCnt="0"/>
      <dgm:spPr/>
    </dgm:pt>
    <dgm:pt modelId="{AB51A88F-F93C-452C-A2B9-8B6177260E16}" type="pres">
      <dgm:prSet presAssocID="{50E8E54E-E62F-4A34-B6C8-FBFC42A68878}" presName="iconRect" presStyleLbl="node1" presStyleIdx="0" presStyleCnt="4" custLinFactNeighborX="34658" custLinFactNeighborY="-458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A37D8A3-4AE9-4A4F-8F23-9F223EC67225}" type="pres">
      <dgm:prSet presAssocID="{50E8E54E-E62F-4A34-B6C8-FBFC42A68878}" presName="iconSpace" presStyleCnt="0"/>
      <dgm:spPr/>
    </dgm:pt>
    <dgm:pt modelId="{A18AEF8D-BF66-4FAC-82D0-9184FE3AE922}" type="pres">
      <dgm:prSet presAssocID="{50E8E54E-E62F-4A34-B6C8-FBFC42A68878}" presName="parTx" presStyleLbl="revTx" presStyleIdx="0" presStyleCnt="8" custLinFactNeighborX="4296" custLinFactNeighborY="3351">
        <dgm:presLayoutVars>
          <dgm:chMax val="0"/>
          <dgm:chPref val="0"/>
        </dgm:presLayoutVars>
      </dgm:prSet>
      <dgm:spPr/>
    </dgm:pt>
    <dgm:pt modelId="{579BD605-1BCC-4DC6-8700-E0CCA16DDB9F}" type="pres">
      <dgm:prSet presAssocID="{50E8E54E-E62F-4A34-B6C8-FBFC42A68878}" presName="txSpace" presStyleCnt="0"/>
      <dgm:spPr/>
    </dgm:pt>
    <dgm:pt modelId="{296D710B-23D2-4B94-8BF4-3EA2F903CB37}" type="pres">
      <dgm:prSet presAssocID="{50E8E54E-E62F-4A34-B6C8-FBFC42A68878}" presName="desTx" presStyleLbl="revTx" presStyleIdx="1" presStyleCnt="8">
        <dgm:presLayoutVars/>
      </dgm:prSet>
      <dgm:spPr/>
    </dgm:pt>
    <dgm:pt modelId="{642E5AC3-ECF2-4E09-8B8B-AF416F500171}" type="pres">
      <dgm:prSet presAssocID="{76A5B710-672B-4E98-951E-22BD9969EA79}" presName="sibTrans" presStyleCnt="0"/>
      <dgm:spPr/>
    </dgm:pt>
    <dgm:pt modelId="{A91A13C6-592E-4AD2-9C6C-2A021744C7FC}" type="pres">
      <dgm:prSet presAssocID="{45D691F3-30CA-4327-8144-B20EE9133F4E}" presName="compNode" presStyleCnt="0"/>
      <dgm:spPr/>
    </dgm:pt>
    <dgm:pt modelId="{4EAD7504-43BD-4930-A431-70C2D8EFBC26}" type="pres">
      <dgm:prSet presAssocID="{45D691F3-30CA-4327-8144-B20EE9133F4E}" presName="iconRect" presStyleLbl="node1" presStyleIdx="1" presStyleCnt="4" custScaleX="159552" custScaleY="142353" custLinFactNeighborX="-846" custLinFactNeighborY="-2825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A20D4C65-5660-4937-83D1-8CC8495DECFF}" type="pres">
      <dgm:prSet presAssocID="{45D691F3-30CA-4327-8144-B20EE9133F4E}" presName="iconSpace" presStyleCnt="0"/>
      <dgm:spPr/>
    </dgm:pt>
    <dgm:pt modelId="{0D5CE1FB-979A-4DEF-A65C-075DB383D1FD}" type="pres">
      <dgm:prSet presAssocID="{45D691F3-30CA-4327-8144-B20EE9133F4E}" presName="parTx" presStyleLbl="revTx" presStyleIdx="2" presStyleCnt="8" custLinFactNeighborX="591" custLinFactNeighborY="-13656">
        <dgm:presLayoutVars>
          <dgm:chMax val="0"/>
          <dgm:chPref val="0"/>
        </dgm:presLayoutVars>
      </dgm:prSet>
      <dgm:spPr/>
    </dgm:pt>
    <dgm:pt modelId="{EF6F5960-21F8-43F7-8CDE-3CCEAA12B403}" type="pres">
      <dgm:prSet presAssocID="{45D691F3-30CA-4327-8144-B20EE9133F4E}" presName="txSpace" presStyleCnt="0"/>
      <dgm:spPr/>
    </dgm:pt>
    <dgm:pt modelId="{DA04815C-7A67-4A1D-9954-1F63A35FA6A3}" type="pres">
      <dgm:prSet presAssocID="{45D691F3-30CA-4327-8144-B20EE9133F4E}" presName="desTx" presStyleLbl="revTx" presStyleIdx="3" presStyleCnt="8">
        <dgm:presLayoutVars/>
      </dgm:prSet>
      <dgm:spPr/>
    </dgm:pt>
    <dgm:pt modelId="{40D024FD-9F8D-4047-BCC0-093C98F8E6D7}" type="pres">
      <dgm:prSet presAssocID="{BF0C65A9-B7F5-4B30-88E9-1E952AD1C088}" presName="sibTrans" presStyleCnt="0"/>
      <dgm:spPr/>
    </dgm:pt>
    <dgm:pt modelId="{12E5F6B4-03D5-489A-A2D0-F0C29C924B29}" type="pres">
      <dgm:prSet presAssocID="{93EB4DB4-8331-4F4A-8BBC-82A5DBA53416}" presName="compNode" presStyleCnt="0"/>
      <dgm:spPr/>
    </dgm:pt>
    <dgm:pt modelId="{F238BC40-298A-4283-B1B5-5070276BC034}" type="pres">
      <dgm:prSet presAssocID="{93EB4DB4-8331-4F4A-8BBC-82A5DBA53416}" presName="iconRect" presStyleLbl="node1" presStyleIdx="2" presStyleCnt="4" custScaleX="169444" custScaleY="124645" custLinFactNeighborX="-27895" custLinFactNeighborY="-1726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171FE66-7690-4D5E-A382-AD263E9339A4}" type="pres">
      <dgm:prSet presAssocID="{93EB4DB4-8331-4F4A-8BBC-82A5DBA53416}" presName="iconSpace" presStyleCnt="0"/>
      <dgm:spPr/>
    </dgm:pt>
    <dgm:pt modelId="{339190F9-6362-40EA-866E-FBD83A985B79}" type="pres">
      <dgm:prSet presAssocID="{93EB4DB4-8331-4F4A-8BBC-82A5DBA53416}" presName="parTx" presStyleLbl="revTx" presStyleIdx="4" presStyleCnt="8" custLinFactNeighborX="-3550" custLinFactNeighborY="-26622">
        <dgm:presLayoutVars>
          <dgm:chMax val="0"/>
          <dgm:chPref val="0"/>
        </dgm:presLayoutVars>
      </dgm:prSet>
      <dgm:spPr/>
    </dgm:pt>
    <dgm:pt modelId="{A65E4629-55C0-44AE-9F11-F4D6D94173A4}" type="pres">
      <dgm:prSet presAssocID="{93EB4DB4-8331-4F4A-8BBC-82A5DBA53416}" presName="txSpace" presStyleCnt="0"/>
      <dgm:spPr/>
    </dgm:pt>
    <dgm:pt modelId="{8C280169-79BB-4EA8-A38A-7B9E828ACB8B}" type="pres">
      <dgm:prSet presAssocID="{93EB4DB4-8331-4F4A-8BBC-82A5DBA53416}" presName="desTx" presStyleLbl="revTx" presStyleIdx="5" presStyleCnt="8">
        <dgm:presLayoutVars/>
      </dgm:prSet>
      <dgm:spPr/>
    </dgm:pt>
    <dgm:pt modelId="{3E492B97-5882-4415-B124-E7A544AC6450}" type="pres">
      <dgm:prSet presAssocID="{1251D022-DBEA-45B2-B891-6D076356555B}" presName="sibTrans" presStyleCnt="0"/>
      <dgm:spPr/>
    </dgm:pt>
    <dgm:pt modelId="{642B98F2-1DAC-48EC-8DA7-EB0E0D37A0ED}" type="pres">
      <dgm:prSet presAssocID="{16181ACD-3688-4440-9110-A4875381171F}" presName="compNode" presStyleCnt="0"/>
      <dgm:spPr/>
    </dgm:pt>
    <dgm:pt modelId="{24815C2E-1BA1-4405-B803-DD03F9C04A0F}" type="pres">
      <dgm:prSet presAssocID="{16181ACD-3688-4440-9110-A4875381171F}" presName="iconRect" presStyleLbl="node1" presStyleIdx="3" presStyleCnt="4" custScaleX="133692" custScaleY="116565" custLinFactNeighborX="-37130" custLinFactNeighborY="-21073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11F3BCF-35BA-46D1-A47A-9B6A136EE657}" type="pres">
      <dgm:prSet presAssocID="{16181ACD-3688-4440-9110-A4875381171F}" presName="iconSpace" presStyleCnt="0"/>
      <dgm:spPr/>
    </dgm:pt>
    <dgm:pt modelId="{E77EF5DD-3000-4164-868C-E49A88890039}" type="pres">
      <dgm:prSet presAssocID="{16181ACD-3688-4440-9110-A4875381171F}" presName="parTx" presStyleLbl="revTx" presStyleIdx="6" presStyleCnt="8" custLinFactNeighborX="-887" custLinFactNeighborY="-27047">
        <dgm:presLayoutVars>
          <dgm:chMax val="0"/>
          <dgm:chPref val="0"/>
        </dgm:presLayoutVars>
      </dgm:prSet>
      <dgm:spPr/>
    </dgm:pt>
    <dgm:pt modelId="{1278E73D-0FDA-44F0-932F-E62CC6BF3CD4}" type="pres">
      <dgm:prSet presAssocID="{16181ACD-3688-4440-9110-A4875381171F}" presName="txSpace" presStyleCnt="0"/>
      <dgm:spPr/>
    </dgm:pt>
    <dgm:pt modelId="{D049D50D-0170-4208-9C26-15DE1793014A}" type="pres">
      <dgm:prSet presAssocID="{16181ACD-3688-4440-9110-A4875381171F}" presName="desTx" presStyleLbl="revTx" presStyleIdx="7" presStyleCnt="8">
        <dgm:presLayoutVars/>
      </dgm:prSet>
      <dgm:spPr/>
    </dgm:pt>
  </dgm:ptLst>
  <dgm:cxnLst>
    <dgm:cxn modelId="{FFE9970F-3D53-4DAE-BC2B-D622CC774116}" type="presOf" srcId="{3BC24169-DCFB-4B9B-8FA8-F2866B84F9B3}" destId="{12B067E0-EA7F-4107-B792-E1F34AC2F6F4}" srcOrd="0" destOrd="0" presId="urn:microsoft.com/office/officeart/2018/5/layout/CenteredIconLabelDescriptionList"/>
    <dgm:cxn modelId="{DA06D434-960D-4C3C-8E91-A837E6B2CD18}" type="presOf" srcId="{EFE22A50-D141-4658-B237-0CD8B12F777F}" destId="{8C280169-79BB-4EA8-A38A-7B9E828ACB8B}" srcOrd="0" destOrd="0" presId="urn:microsoft.com/office/officeart/2018/5/layout/CenteredIconLabelDescriptionList"/>
    <dgm:cxn modelId="{78ED286B-914F-48F3-835C-CC9FB7691B7E}" srcId="{93EB4DB4-8331-4F4A-8BBC-82A5DBA53416}" destId="{EFE22A50-D141-4658-B237-0CD8B12F777F}" srcOrd="0" destOrd="0" parTransId="{3E46650D-5450-4A67-AA1E-DCB204406B79}" sibTransId="{551D9491-D2E3-4984-916E-2533B493D906}"/>
    <dgm:cxn modelId="{F0E8445A-266C-48A8-ACFD-E47A0E9DBC27}" type="presOf" srcId="{45D691F3-30CA-4327-8144-B20EE9133F4E}" destId="{0D5CE1FB-979A-4DEF-A65C-075DB383D1FD}" srcOrd="0" destOrd="0" presId="urn:microsoft.com/office/officeart/2018/5/layout/CenteredIconLabelDescriptionList"/>
    <dgm:cxn modelId="{C730AE7C-F582-432C-A3AB-D29D34816C0A}" srcId="{3BC24169-DCFB-4B9B-8FA8-F2866B84F9B3}" destId="{16181ACD-3688-4440-9110-A4875381171F}" srcOrd="3" destOrd="0" parTransId="{CB076280-559A-446A-A5B6-5C2964A5733E}" sibTransId="{10F53ADA-18C2-44A8-8B57-03A7CB3DEB6C}"/>
    <dgm:cxn modelId="{F51E5E86-3C3A-4048-B300-F864E8DAAE26}" srcId="{3BC24169-DCFB-4B9B-8FA8-F2866B84F9B3}" destId="{50E8E54E-E62F-4A34-B6C8-FBFC42A68878}" srcOrd="0" destOrd="0" parTransId="{02598A3E-1958-467F-AFD9-5F3350A035CE}" sibTransId="{76A5B710-672B-4E98-951E-22BD9969EA79}"/>
    <dgm:cxn modelId="{071E0E8A-7589-453A-B9A4-6B4C1F165040}" type="presOf" srcId="{93EB4DB4-8331-4F4A-8BBC-82A5DBA53416}" destId="{339190F9-6362-40EA-866E-FBD83A985B79}" srcOrd="0" destOrd="0" presId="urn:microsoft.com/office/officeart/2018/5/layout/CenteredIconLabelDescriptionList"/>
    <dgm:cxn modelId="{AA60E28A-54B1-446F-9913-523C8AE4D000}" type="presOf" srcId="{2BC4B9BB-777D-4F88-BD0A-4FC7B03EE93C}" destId="{296D710B-23D2-4B94-8BF4-3EA2F903CB37}" srcOrd="0" destOrd="0" presId="urn:microsoft.com/office/officeart/2018/5/layout/CenteredIconLabelDescriptionList"/>
    <dgm:cxn modelId="{CDB30C8B-094D-47FB-BF4F-2B04E1C3F8FD}" srcId="{45D691F3-30CA-4327-8144-B20EE9133F4E}" destId="{F78DA3B9-4549-4606-AAB2-5678DAD675A6}" srcOrd="0" destOrd="0" parTransId="{0F6111F5-80A1-4549-93B5-B0462AEE71D4}" sibTransId="{E486499F-01FA-4D5B-996E-8FA8E33E7E3D}"/>
    <dgm:cxn modelId="{ABC64B8D-FB5B-4AD6-9C2B-42355709021C}" srcId="{50E8E54E-E62F-4A34-B6C8-FBFC42A68878}" destId="{2BC4B9BB-777D-4F88-BD0A-4FC7B03EE93C}" srcOrd="0" destOrd="0" parTransId="{A34F2082-DD6F-4713-8754-39F5DDE67D27}" sibTransId="{E91065B9-EF25-4C9A-9B9C-6E0C46924CB7}"/>
    <dgm:cxn modelId="{2AD79B8E-CA7E-43F4-B463-E0429CDE2574}" srcId="{3BC24169-DCFB-4B9B-8FA8-F2866B84F9B3}" destId="{93EB4DB4-8331-4F4A-8BBC-82A5DBA53416}" srcOrd="2" destOrd="0" parTransId="{78C884EA-9A1F-4186-B1A3-E4C53152836A}" sibTransId="{1251D022-DBEA-45B2-B891-6D076356555B}"/>
    <dgm:cxn modelId="{FA21509A-CEEE-4FB2-8AF8-150F8BBD9244}" type="presOf" srcId="{F78DA3B9-4549-4606-AAB2-5678DAD675A6}" destId="{DA04815C-7A67-4A1D-9954-1F63A35FA6A3}" srcOrd="0" destOrd="0" presId="urn:microsoft.com/office/officeart/2018/5/layout/CenteredIconLabelDescriptionList"/>
    <dgm:cxn modelId="{340DC8D5-412B-495E-A47D-3560117B4D86}" type="presOf" srcId="{16181ACD-3688-4440-9110-A4875381171F}" destId="{E77EF5DD-3000-4164-868C-E49A88890039}" srcOrd="0" destOrd="0" presId="urn:microsoft.com/office/officeart/2018/5/layout/CenteredIconLabelDescriptionList"/>
    <dgm:cxn modelId="{7CFB74DF-4124-4212-9BF5-439D0453C9F3}" srcId="{3BC24169-DCFB-4B9B-8FA8-F2866B84F9B3}" destId="{45D691F3-30CA-4327-8144-B20EE9133F4E}" srcOrd="1" destOrd="0" parTransId="{242FC47A-4D93-491B-BC9E-6D94E7A61287}" sibTransId="{BF0C65A9-B7F5-4B30-88E9-1E952AD1C088}"/>
    <dgm:cxn modelId="{3B2EDEE6-DA54-4DB4-A2A7-5E22897505C2}" type="presOf" srcId="{50E8E54E-E62F-4A34-B6C8-FBFC42A68878}" destId="{A18AEF8D-BF66-4FAC-82D0-9184FE3AE922}" srcOrd="0" destOrd="0" presId="urn:microsoft.com/office/officeart/2018/5/layout/CenteredIconLabelDescriptionList"/>
    <dgm:cxn modelId="{604EAA68-3C69-473D-9C08-0901E1F1C488}" type="presParOf" srcId="{12B067E0-EA7F-4107-B792-E1F34AC2F6F4}" destId="{A3FC8C45-FA12-4566-9CE6-35076BB66520}" srcOrd="0" destOrd="0" presId="urn:microsoft.com/office/officeart/2018/5/layout/CenteredIconLabelDescriptionList"/>
    <dgm:cxn modelId="{3024D1D2-AA05-449F-B76C-24922BF8B028}" type="presParOf" srcId="{A3FC8C45-FA12-4566-9CE6-35076BB66520}" destId="{AB51A88F-F93C-452C-A2B9-8B6177260E16}" srcOrd="0" destOrd="0" presId="urn:microsoft.com/office/officeart/2018/5/layout/CenteredIconLabelDescriptionList"/>
    <dgm:cxn modelId="{9F6F3A9A-2DB7-40AA-B247-9CFA452204AB}" type="presParOf" srcId="{A3FC8C45-FA12-4566-9CE6-35076BB66520}" destId="{AA37D8A3-4AE9-4A4F-8F23-9F223EC67225}" srcOrd="1" destOrd="0" presId="urn:microsoft.com/office/officeart/2018/5/layout/CenteredIconLabelDescriptionList"/>
    <dgm:cxn modelId="{6F9A06B0-2C5A-436F-97D5-53A979C88EB1}" type="presParOf" srcId="{A3FC8C45-FA12-4566-9CE6-35076BB66520}" destId="{A18AEF8D-BF66-4FAC-82D0-9184FE3AE922}" srcOrd="2" destOrd="0" presId="urn:microsoft.com/office/officeart/2018/5/layout/CenteredIconLabelDescriptionList"/>
    <dgm:cxn modelId="{2C703E5D-3DF6-4841-85FA-CF821F2E520F}" type="presParOf" srcId="{A3FC8C45-FA12-4566-9CE6-35076BB66520}" destId="{579BD605-1BCC-4DC6-8700-E0CCA16DDB9F}" srcOrd="3" destOrd="0" presId="urn:microsoft.com/office/officeart/2018/5/layout/CenteredIconLabelDescriptionList"/>
    <dgm:cxn modelId="{B0FAA5EC-CE0E-4181-B194-73F8B7D4B9E0}" type="presParOf" srcId="{A3FC8C45-FA12-4566-9CE6-35076BB66520}" destId="{296D710B-23D2-4B94-8BF4-3EA2F903CB37}" srcOrd="4" destOrd="0" presId="urn:microsoft.com/office/officeart/2018/5/layout/CenteredIconLabelDescriptionList"/>
    <dgm:cxn modelId="{90D791A7-13B6-4F7F-880B-0D3B8FBE05DD}" type="presParOf" srcId="{12B067E0-EA7F-4107-B792-E1F34AC2F6F4}" destId="{642E5AC3-ECF2-4E09-8B8B-AF416F500171}" srcOrd="1" destOrd="0" presId="urn:microsoft.com/office/officeart/2018/5/layout/CenteredIconLabelDescriptionList"/>
    <dgm:cxn modelId="{DAEA7BCB-4F8C-40E9-A3BF-4DA6ED71D5D0}" type="presParOf" srcId="{12B067E0-EA7F-4107-B792-E1F34AC2F6F4}" destId="{A91A13C6-592E-4AD2-9C6C-2A021744C7FC}" srcOrd="2" destOrd="0" presId="urn:microsoft.com/office/officeart/2018/5/layout/CenteredIconLabelDescriptionList"/>
    <dgm:cxn modelId="{0880E8A9-233F-4656-9AE6-FFE38B82260A}" type="presParOf" srcId="{A91A13C6-592E-4AD2-9C6C-2A021744C7FC}" destId="{4EAD7504-43BD-4930-A431-70C2D8EFBC26}" srcOrd="0" destOrd="0" presId="urn:microsoft.com/office/officeart/2018/5/layout/CenteredIconLabelDescriptionList"/>
    <dgm:cxn modelId="{28336355-D06F-45F2-B031-4AAC8820C7E8}" type="presParOf" srcId="{A91A13C6-592E-4AD2-9C6C-2A021744C7FC}" destId="{A20D4C65-5660-4937-83D1-8CC8495DECFF}" srcOrd="1" destOrd="0" presId="urn:microsoft.com/office/officeart/2018/5/layout/CenteredIconLabelDescriptionList"/>
    <dgm:cxn modelId="{48128554-8542-484A-914C-DF587A28710A}" type="presParOf" srcId="{A91A13C6-592E-4AD2-9C6C-2A021744C7FC}" destId="{0D5CE1FB-979A-4DEF-A65C-075DB383D1FD}" srcOrd="2" destOrd="0" presId="urn:microsoft.com/office/officeart/2018/5/layout/CenteredIconLabelDescriptionList"/>
    <dgm:cxn modelId="{ABA54CBF-1055-47E6-A7D8-18A53677EDE0}" type="presParOf" srcId="{A91A13C6-592E-4AD2-9C6C-2A021744C7FC}" destId="{EF6F5960-21F8-43F7-8CDE-3CCEAA12B403}" srcOrd="3" destOrd="0" presId="urn:microsoft.com/office/officeart/2018/5/layout/CenteredIconLabelDescriptionList"/>
    <dgm:cxn modelId="{A315FE2A-1B39-4583-8286-D84769CAD99B}" type="presParOf" srcId="{A91A13C6-592E-4AD2-9C6C-2A021744C7FC}" destId="{DA04815C-7A67-4A1D-9954-1F63A35FA6A3}" srcOrd="4" destOrd="0" presId="urn:microsoft.com/office/officeart/2018/5/layout/CenteredIconLabelDescriptionList"/>
    <dgm:cxn modelId="{151D8F40-0857-4C5E-B9D2-0AF617E992DC}" type="presParOf" srcId="{12B067E0-EA7F-4107-B792-E1F34AC2F6F4}" destId="{40D024FD-9F8D-4047-BCC0-093C98F8E6D7}" srcOrd="3" destOrd="0" presId="urn:microsoft.com/office/officeart/2018/5/layout/CenteredIconLabelDescriptionList"/>
    <dgm:cxn modelId="{4BD5AFFD-CCDB-490C-9FCB-D94A52B1B8E3}" type="presParOf" srcId="{12B067E0-EA7F-4107-B792-E1F34AC2F6F4}" destId="{12E5F6B4-03D5-489A-A2D0-F0C29C924B29}" srcOrd="4" destOrd="0" presId="urn:microsoft.com/office/officeart/2018/5/layout/CenteredIconLabelDescriptionList"/>
    <dgm:cxn modelId="{1C79C196-1204-449F-8D19-823FF910432B}" type="presParOf" srcId="{12E5F6B4-03D5-489A-A2D0-F0C29C924B29}" destId="{F238BC40-298A-4283-B1B5-5070276BC034}" srcOrd="0" destOrd="0" presId="urn:microsoft.com/office/officeart/2018/5/layout/CenteredIconLabelDescriptionList"/>
    <dgm:cxn modelId="{35B4849F-F534-4353-9D5F-A2F59A7DB3AB}" type="presParOf" srcId="{12E5F6B4-03D5-489A-A2D0-F0C29C924B29}" destId="{E171FE66-7690-4D5E-A382-AD263E9339A4}" srcOrd="1" destOrd="0" presId="urn:microsoft.com/office/officeart/2018/5/layout/CenteredIconLabelDescriptionList"/>
    <dgm:cxn modelId="{98FC6FA0-BADE-4310-9D89-DCFB2BF74547}" type="presParOf" srcId="{12E5F6B4-03D5-489A-A2D0-F0C29C924B29}" destId="{339190F9-6362-40EA-866E-FBD83A985B79}" srcOrd="2" destOrd="0" presId="urn:microsoft.com/office/officeart/2018/5/layout/CenteredIconLabelDescriptionList"/>
    <dgm:cxn modelId="{32F92E9F-F973-4831-8177-6F3897F9B20F}" type="presParOf" srcId="{12E5F6B4-03D5-489A-A2D0-F0C29C924B29}" destId="{A65E4629-55C0-44AE-9F11-F4D6D94173A4}" srcOrd="3" destOrd="0" presId="urn:microsoft.com/office/officeart/2018/5/layout/CenteredIconLabelDescriptionList"/>
    <dgm:cxn modelId="{4F7CC267-5ED9-4578-AA09-3BBFEA95BD41}" type="presParOf" srcId="{12E5F6B4-03D5-489A-A2D0-F0C29C924B29}" destId="{8C280169-79BB-4EA8-A38A-7B9E828ACB8B}" srcOrd="4" destOrd="0" presId="urn:microsoft.com/office/officeart/2018/5/layout/CenteredIconLabelDescriptionList"/>
    <dgm:cxn modelId="{11651CBD-148E-4904-BA2E-DF21ED64ADCF}" type="presParOf" srcId="{12B067E0-EA7F-4107-B792-E1F34AC2F6F4}" destId="{3E492B97-5882-4415-B124-E7A544AC6450}" srcOrd="5" destOrd="0" presId="urn:microsoft.com/office/officeart/2018/5/layout/CenteredIconLabelDescriptionList"/>
    <dgm:cxn modelId="{B8202E32-4847-403E-9D62-D5657B57E333}" type="presParOf" srcId="{12B067E0-EA7F-4107-B792-E1F34AC2F6F4}" destId="{642B98F2-1DAC-48EC-8DA7-EB0E0D37A0ED}" srcOrd="6" destOrd="0" presId="urn:microsoft.com/office/officeart/2018/5/layout/CenteredIconLabelDescriptionList"/>
    <dgm:cxn modelId="{E64A283E-746C-4886-AC1C-9F8DA854D998}" type="presParOf" srcId="{642B98F2-1DAC-48EC-8DA7-EB0E0D37A0ED}" destId="{24815C2E-1BA1-4405-B803-DD03F9C04A0F}" srcOrd="0" destOrd="0" presId="urn:microsoft.com/office/officeart/2018/5/layout/CenteredIconLabelDescriptionList"/>
    <dgm:cxn modelId="{64759A82-38BF-4DE1-B854-1C2DED4DCF00}" type="presParOf" srcId="{642B98F2-1DAC-48EC-8DA7-EB0E0D37A0ED}" destId="{C11F3BCF-35BA-46D1-A47A-9B6A136EE657}" srcOrd="1" destOrd="0" presId="urn:microsoft.com/office/officeart/2018/5/layout/CenteredIconLabelDescriptionList"/>
    <dgm:cxn modelId="{6EDF82AC-149F-4DEF-9693-714EE7802004}" type="presParOf" srcId="{642B98F2-1DAC-48EC-8DA7-EB0E0D37A0ED}" destId="{E77EF5DD-3000-4164-868C-E49A88890039}" srcOrd="2" destOrd="0" presId="urn:microsoft.com/office/officeart/2018/5/layout/CenteredIconLabelDescriptionList"/>
    <dgm:cxn modelId="{F13FBA81-41D6-4D03-A8AF-32D4BD1C18A0}" type="presParOf" srcId="{642B98F2-1DAC-48EC-8DA7-EB0E0D37A0ED}" destId="{1278E73D-0FDA-44F0-932F-E62CC6BF3CD4}" srcOrd="3" destOrd="0" presId="urn:microsoft.com/office/officeart/2018/5/layout/CenteredIconLabelDescriptionList"/>
    <dgm:cxn modelId="{55CF3C93-F46D-4412-A981-CAE351C5E8E0}" type="presParOf" srcId="{642B98F2-1DAC-48EC-8DA7-EB0E0D37A0ED}" destId="{D049D50D-0170-4208-9C26-15DE1793014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A3D10-0544-4626-8E5D-CFE538301E3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996EF7D-DFE7-4F05-9790-4306B3D4CB36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i="0"/>
            <a:t>Real-Time Insights for Agile Teams</a:t>
          </a:r>
          <a:br>
            <a:rPr lang="en-US" sz="1600" b="0" i="0"/>
          </a:br>
          <a:r>
            <a:rPr lang="en-US" sz="1600" b="0" i="0"/>
            <a:t>Kinesis + Lambda enable instant data processing for live actions.</a:t>
          </a:r>
          <a:endParaRPr lang="en-US" sz="1600" dirty="0"/>
        </a:p>
      </dgm:t>
    </dgm:pt>
    <dgm:pt modelId="{B3D4E82E-4CE2-4F9E-999F-79D68AE470B1}" type="parTrans" cxnId="{688EF9AC-2072-444A-BA76-306D5DE7C8EE}">
      <dgm:prSet/>
      <dgm:spPr/>
      <dgm:t>
        <a:bodyPr/>
        <a:lstStyle/>
        <a:p>
          <a:endParaRPr lang="en-US"/>
        </a:p>
      </dgm:t>
    </dgm:pt>
    <dgm:pt modelId="{7DE762BA-0608-4A2E-BCB9-3A4043709F67}" type="sibTrans" cxnId="{688EF9AC-2072-444A-BA76-306D5DE7C8EE}">
      <dgm:prSet/>
      <dgm:spPr/>
      <dgm:t>
        <a:bodyPr/>
        <a:lstStyle/>
        <a:p>
          <a:endParaRPr lang="en-US"/>
        </a:p>
      </dgm:t>
    </dgm:pt>
    <dgm:pt modelId="{4F28E4DC-12A5-429F-8589-F5B5FE06DD28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i="0" dirty="0"/>
            <a:t>Automated, Cost-Efficient Batch Analytics</a:t>
          </a:r>
          <a:br>
            <a:rPr lang="en-US" sz="1600" b="0" i="0" dirty="0"/>
          </a:br>
          <a:r>
            <a:rPr lang="en-US" sz="1600" b="0" i="0" dirty="0"/>
            <a:t>Glue ETL pipelines auto-transform data into S3 for Athena queries.</a:t>
          </a:r>
          <a:endParaRPr lang="en-US" sz="1600" dirty="0"/>
        </a:p>
      </dgm:t>
    </dgm:pt>
    <dgm:pt modelId="{4C50FD5D-7A51-40E2-BFAE-31F39885D3A7}" type="parTrans" cxnId="{60189419-F8E3-4AE2-AEB9-E206441735AF}">
      <dgm:prSet/>
      <dgm:spPr/>
      <dgm:t>
        <a:bodyPr/>
        <a:lstStyle/>
        <a:p>
          <a:endParaRPr lang="en-US"/>
        </a:p>
      </dgm:t>
    </dgm:pt>
    <dgm:pt modelId="{925CA08D-4354-4CD6-BBFE-CF384838B621}" type="sibTrans" cxnId="{60189419-F8E3-4AE2-AEB9-E206441735AF}">
      <dgm:prSet/>
      <dgm:spPr/>
      <dgm:t>
        <a:bodyPr/>
        <a:lstStyle/>
        <a:p>
          <a:endParaRPr lang="en-US"/>
        </a:p>
      </dgm:t>
    </dgm:pt>
    <dgm:pt modelId="{EF0558BD-9C8E-43C1-89E0-B555F071D586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i="0" dirty="0"/>
            <a:t>Flexible Data Storage, Unified Access</a:t>
          </a:r>
          <a:br>
            <a:rPr lang="en-US" sz="1600" b="0" i="0" dirty="0"/>
          </a:br>
          <a:r>
            <a:rPr lang="en-US" sz="1600" b="0" i="0" dirty="0"/>
            <a:t>Hybrid MongoDB (operational) + S3 (analytics) bridges silos.</a:t>
          </a:r>
          <a:endParaRPr lang="en-US" sz="1600" dirty="0"/>
        </a:p>
      </dgm:t>
    </dgm:pt>
    <dgm:pt modelId="{555299BA-76AB-4EFA-AAB1-E2A1942E9FBE}" type="parTrans" cxnId="{E3DCEBD7-1BFE-4572-AC03-8E4D37243427}">
      <dgm:prSet/>
      <dgm:spPr/>
      <dgm:t>
        <a:bodyPr/>
        <a:lstStyle/>
        <a:p>
          <a:endParaRPr lang="en-US"/>
        </a:p>
      </dgm:t>
    </dgm:pt>
    <dgm:pt modelId="{360C1B29-82CA-460B-B595-ABC53B55B7B2}" type="sibTrans" cxnId="{E3DCEBD7-1BFE-4572-AC03-8E4D37243427}">
      <dgm:prSet/>
      <dgm:spPr/>
      <dgm:t>
        <a:bodyPr/>
        <a:lstStyle/>
        <a:p>
          <a:endParaRPr lang="en-US"/>
        </a:p>
      </dgm:t>
    </dgm:pt>
    <dgm:pt modelId="{6B97E425-F8B3-4090-B430-F4C3627032D5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i="0" dirty="0"/>
            <a:t>Secure by Design, Compliant by Default</a:t>
          </a:r>
          <a:br>
            <a:rPr lang="en-US" sz="1600" b="0" i="0" dirty="0"/>
          </a:br>
          <a:r>
            <a:rPr lang="en-US" sz="1600" b="0" i="0" dirty="0"/>
            <a:t>VPC with isolated subnets meets GDPR/HIPAA needs.</a:t>
          </a:r>
          <a:endParaRPr lang="en-US" sz="1600" dirty="0"/>
        </a:p>
      </dgm:t>
    </dgm:pt>
    <dgm:pt modelId="{4D962311-1BDE-44C9-81EB-EFDE02018C9B}" type="parTrans" cxnId="{92AF1B0B-CE5A-44B8-83BA-902F58F0056F}">
      <dgm:prSet/>
      <dgm:spPr/>
      <dgm:t>
        <a:bodyPr/>
        <a:lstStyle/>
        <a:p>
          <a:endParaRPr lang="en-US"/>
        </a:p>
      </dgm:t>
    </dgm:pt>
    <dgm:pt modelId="{770B172E-185E-4074-9E3D-F62E2105807B}" type="sibTrans" cxnId="{92AF1B0B-CE5A-44B8-83BA-902F58F0056F}">
      <dgm:prSet/>
      <dgm:spPr/>
      <dgm:t>
        <a:bodyPr/>
        <a:lstStyle/>
        <a:p>
          <a:endParaRPr lang="en-US"/>
        </a:p>
      </dgm:t>
    </dgm:pt>
    <dgm:pt modelId="{66282D35-4EAA-47B9-94E2-6BFC57EEC5D9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i="0" dirty="0"/>
            <a:t>One Platform for All Analytics</a:t>
          </a:r>
          <a:br>
            <a:rPr lang="en-US" sz="1600" b="0" i="0" dirty="0"/>
          </a:br>
          <a:r>
            <a:rPr lang="en-US" sz="1600" b="0" i="0" dirty="0" err="1"/>
            <a:t>QuickSight</a:t>
          </a:r>
          <a:r>
            <a:rPr lang="en-US" sz="1600" b="0" i="0" dirty="0"/>
            <a:t> unifies real-time dashboards + historical reports.</a:t>
          </a:r>
          <a:endParaRPr lang="en-US" sz="1600" dirty="0"/>
        </a:p>
      </dgm:t>
    </dgm:pt>
    <dgm:pt modelId="{2A6EA98E-D048-4C84-955B-783DFC32A89A}" type="parTrans" cxnId="{29246D59-A881-44B9-BB22-CB38732DCD89}">
      <dgm:prSet/>
      <dgm:spPr/>
      <dgm:t>
        <a:bodyPr/>
        <a:lstStyle/>
        <a:p>
          <a:endParaRPr lang="en-US"/>
        </a:p>
      </dgm:t>
    </dgm:pt>
    <dgm:pt modelId="{C382D627-A203-4431-AA8E-C892F904E3CB}" type="sibTrans" cxnId="{29246D59-A881-44B9-BB22-CB38732DCD89}">
      <dgm:prSet/>
      <dgm:spPr/>
      <dgm:t>
        <a:bodyPr/>
        <a:lstStyle/>
        <a:p>
          <a:endParaRPr lang="en-US"/>
        </a:p>
      </dgm:t>
    </dgm:pt>
    <dgm:pt modelId="{5D246D80-8672-4E8C-A38C-C4D851D7AB92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i="0" dirty="0"/>
            <a:t>Future-Proof Scalability</a:t>
          </a:r>
          <a:br>
            <a:rPr lang="en-US" sz="1600" b="0" i="0" dirty="0"/>
          </a:br>
          <a:r>
            <a:rPr lang="en-US" sz="1600" b="0" i="0" dirty="0"/>
            <a:t>Serverless architecture scales seamlessly, cuts idle costs.</a:t>
          </a:r>
          <a:endParaRPr lang="en-US" sz="1600" dirty="0"/>
        </a:p>
      </dgm:t>
    </dgm:pt>
    <dgm:pt modelId="{B214DDD5-0434-4167-9DEA-3401ADF83E4C}" type="parTrans" cxnId="{A0332F91-2964-44A4-BE40-07CF176B2DD7}">
      <dgm:prSet/>
      <dgm:spPr/>
      <dgm:t>
        <a:bodyPr/>
        <a:lstStyle/>
        <a:p>
          <a:endParaRPr lang="en-US"/>
        </a:p>
      </dgm:t>
    </dgm:pt>
    <dgm:pt modelId="{285F4CE5-97F4-4A2E-9FAF-FAF7690142CD}" type="sibTrans" cxnId="{A0332F91-2964-44A4-BE40-07CF176B2DD7}">
      <dgm:prSet/>
      <dgm:spPr/>
      <dgm:t>
        <a:bodyPr/>
        <a:lstStyle/>
        <a:p>
          <a:endParaRPr lang="en-US"/>
        </a:p>
      </dgm:t>
    </dgm:pt>
    <dgm:pt modelId="{AD9A0CCE-7A6D-427B-A838-9D5AB6EC5065}" type="pres">
      <dgm:prSet presAssocID="{CF9A3D10-0544-4626-8E5D-CFE538301E3C}" presName="root" presStyleCnt="0">
        <dgm:presLayoutVars>
          <dgm:dir/>
          <dgm:resizeHandles val="exact"/>
        </dgm:presLayoutVars>
      </dgm:prSet>
      <dgm:spPr/>
    </dgm:pt>
    <dgm:pt modelId="{95D1AADA-6645-4AD1-A2B8-2576797373DA}" type="pres">
      <dgm:prSet presAssocID="{6996EF7D-DFE7-4F05-9790-4306B3D4CB36}" presName="compNode" presStyleCnt="0"/>
      <dgm:spPr/>
    </dgm:pt>
    <dgm:pt modelId="{BCF54EE3-2256-4958-80E8-187DF43366C8}" type="pres">
      <dgm:prSet presAssocID="{6996EF7D-DFE7-4F05-9790-4306B3D4CB36}" presName="iconBgRect" presStyleLbl="bgShp" presStyleIdx="0" presStyleCnt="6" custScaleX="107225" custScaleY="128970"/>
      <dgm:spPr>
        <a:prstGeom prst="round2DiagRect">
          <a:avLst>
            <a:gd name="adj1" fmla="val 29727"/>
            <a:gd name="adj2" fmla="val 0"/>
          </a:avLst>
        </a:prstGeom>
      </dgm:spPr>
    </dgm:pt>
    <dgm:pt modelId="{3B0E2757-D483-4914-8BE9-31D3D0C58771}" type="pres">
      <dgm:prSet presAssocID="{6996EF7D-DFE7-4F05-9790-4306B3D4CB36}" presName="iconRect" presStyleLbl="node1" presStyleIdx="0" presStyleCnt="6" custScaleX="138993" custScaleY="15404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</dgm:pt>
    <dgm:pt modelId="{83A8B1CE-A889-4C54-8C49-10766057D514}" type="pres">
      <dgm:prSet presAssocID="{6996EF7D-DFE7-4F05-9790-4306B3D4CB36}" presName="spaceRect" presStyleCnt="0"/>
      <dgm:spPr/>
    </dgm:pt>
    <dgm:pt modelId="{7CABAA9E-A64E-4318-9AD7-7C41AA436891}" type="pres">
      <dgm:prSet presAssocID="{6996EF7D-DFE7-4F05-9790-4306B3D4CB36}" presName="textRect" presStyleLbl="revTx" presStyleIdx="0" presStyleCnt="6" custLinFactNeighborY="-7408">
        <dgm:presLayoutVars>
          <dgm:chMax val="1"/>
          <dgm:chPref val="1"/>
        </dgm:presLayoutVars>
      </dgm:prSet>
      <dgm:spPr/>
    </dgm:pt>
    <dgm:pt modelId="{AF0F18DB-9B5E-4B02-ADEE-C39783C5823B}" type="pres">
      <dgm:prSet presAssocID="{7DE762BA-0608-4A2E-BCB9-3A4043709F67}" presName="sibTrans" presStyleCnt="0"/>
      <dgm:spPr/>
    </dgm:pt>
    <dgm:pt modelId="{1D59C51F-BAD1-4171-9AF9-3FD50D3A1E9D}" type="pres">
      <dgm:prSet presAssocID="{4F28E4DC-12A5-429F-8589-F5B5FE06DD28}" presName="compNode" presStyleCnt="0"/>
      <dgm:spPr/>
    </dgm:pt>
    <dgm:pt modelId="{E53B0A90-8BFE-4DDD-B478-0168BBCE0DD1}" type="pres">
      <dgm:prSet presAssocID="{4F28E4DC-12A5-429F-8589-F5B5FE06DD28}" presName="iconBgRect" presStyleLbl="bgShp" presStyleIdx="1" presStyleCnt="6" custScaleX="110499" custScaleY="120515" custLinFactNeighborX="-740" custLinFactNeighborY="-5090"/>
      <dgm:spPr>
        <a:prstGeom prst="round2DiagRect">
          <a:avLst>
            <a:gd name="adj1" fmla="val 29727"/>
            <a:gd name="adj2" fmla="val 0"/>
          </a:avLst>
        </a:prstGeom>
      </dgm:spPr>
    </dgm:pt>
    <dgm:pt modelId="{56106476-D123-4887-868C-A4F219F6A791}" type="pres">
      <dgm:prSet presAssocID="{4F28E4DC-12A5-429F-8589-F5B5FE06DD28}" presName="iconRect" presStyleLbl="node1" presStyleIdx="1" presStyleCnt="6" custScaleX="140032" custScaleY="15077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388D505-681B-440A-BB52-16CAC1622B41}" type="pres">
      <dgm:prSet presAssocID="{4F28E4DC-12A5-429F-8589-F5B5FE06DD28}" presName="spaceRect" presStyleCnt="0"/>
      <dgm:spPr/>
    </dgm:pt>
    <dgm:pt modelId="{FFF7D2D1-D83B-4733-960D-E8E20583BA89}" type="pres">
      <dgm:prSet presAssocID="{4F28E4DC-12A5-429F-8589-F5B5FE06DD28}" presName="textRect" presStyleLbl="revTx" presStyleIdx="1" presStyleCnt="6" custScaleX="124883" custScaleY="78503" custLinFactNeighborX="1474" custLinFactNeighborY="-29212">
        <dgm:presLayoutVars>
          <dgm:chMax val="1"/>
          <dgm:chPref val="1"/>
        </dgm:presLayoutVars>
      </dgm:prSet>
      <dgm:spPr/>
    </dgm:pt>
    <dgm:pt modelId="{516AFDFB-3547-4E44-AFC2-A0A016DDE1DF}" type="pres">
      <dgm:prSet presAssocID="{925CA08D-4354-4CD6-BBFE-CF384838B621}" presName="sibTrans" presStyleCnt="0"/>
      <dgm:spPr/>
    </dgm:pt>
    <dgm:pt modelId="{0DC288D4-C748-46A5-98DA-E794A6550011}" type="pres">
      <dgm:prSet presAssocID="{EF0558BD-9C8E-43C1-89E0-B555F071D586}" presName="compNode" presStyleCnt="0"/>
      <dgm:spPr/>
    </dgm:pt>
    <dgm:pt modelId="{5CAD4AF2-B230-453A-8410-B1458AE00DD6}" type="pres">
      <dgm:prSet presAssocID="{EF0558BD-9C8E-43C1-89E0-B555F071D586}" presName="iconBgRect" presStyleLbl="bgShp" presStyleIdx="2" presStyleCnt="6" custScaleX="109936" custScaleY="139607"/>
      <dgm:spPr>
        <a:prstGeom prst="round2DiagRect">
          <a:avLst>
            <a:gd name="adj1" fmla="val 29727"/>
            <a:gd name="adj2" fmla="val 0"/>
          </a:avLst>
        </a:prstGeom>
      </dgm:spPr>
    </dgm:pt>
    <dgm:pt modelId="{D6E41E32-03FB-4E9F-91BB-A492D6E5FEC6}" type="pres">
      <dgm:prSet presAssocID="{EF0558BD-9C8E-43C1-89E0-B555F071D586}" presName="iconRect" presStyleLbl="node1" presStyleIdx="2" presStyleCnt="6" custScaleX="157559" custScaleY="18185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4ED5EC92-8175-43BC-8CD1-8165DA7743C1}" type="pres">
      <dgm:prSet presAssocID="{EF0558BD-9C8E-43C1-89E0-B555F071D586}" presName="spaceRect" presStyleCnt="0"/>
      <dgm:spPr/>
    </dgm:pt>
    <dgm:pt modelId="{E97ABD7D-467A-417B-8649-09D1B4DB41EA}" type="pres">
      <dgm:prSet presAssocID="{EF0558BD-9C8E-43C1-89E0-B555F071D586}" presName="textRect" presStyleLbl="revTx" presStyleIdx="2" presStyleCnt="6">
        <dgm:presLayoutVars>
          <dgm:chMax val="1"/>
          <dgm:chPref val="1"/>
        </dgm:presLayoutVars>
      </dgm:prSet>
      <dgm:spPr/>
    </dgm:pt>
    <dgm:pt modelId="{FA9889C4-B7F4-4675-AF83-D98797DC3E8E}" type="pres">
      <dgm:prSet presAssocID="{360C1B29-82CA-460B-B595-ABC53B55B7B2}" presName="sibTrans" presStyleCnt="0"/>
      <dgm:spPr/>
    </dgm:pt>
    <dgm:pt modelId="{2AEEAE59-E5A3-4BCA-A4B2-A1A0E8B97008}" type="pres">
      <dgm:prSet presAssocID="{6B97E425-F8B3-4090-B430-F4C3627032D5}" presName="compNode" presStyleCnt="0"/>
      <dgm:spPr/>
    </dgm:pt>
    <dgm:pt modelId="{8D6BE3F4-E2C7-45A5-B21A-AF155DA5973A}" type="pres">
      <dgm:prSet presAssocID="{6B97E425-F8B3-4090-B430-F4C3627032D5}" presName="iconBgRect" presStyleLbl="bgShp" presStyleIdx="3" presStyleCnt="6" custScaleX="115039" custScaleY="131497"/>
      <dgm:spPr>
        <a:prstGeom prst="round2DiagRect">
          <a:avLst>
            <a:gd name="adj1" fmla="val 29727"/>
            <a:gd name="adj2" fmla="val 0"/>
          </a:avLst>
        </a:prstGeom>
      </dgm:spPr>
    </dgm:pt>
    <dgm:pt modelId="{04CA8998-7788-4B8A-B348-F471545E5520}" type="pres">
      <dgm:prSet presAssocID="{6B97E425-F8B3-4090-B430-F4C3627032D5}" presName="iconRect" presStyleLbl="node1" presStyleIdx="3" presStyleCnt="6" custScaleX="150615" custScaleY="166226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3025E8E-54E1-4141-BFAC-D65E2278ABD3}" type="pres">
      <dgm:prSet presAssocID="{6B97E425-F8B3-4090-B430-F4C3627032D5}" presName="spaceRect" presStyleCnt="0"/>
      <dgm:spPr/>
    </dgm:pt>
    <dgm:pt modelId="{140C9BE9-20F5-43D9-A366-29B0B2DE7C43}" type="pres">
      <dgm:prSet presAssocID="{6B97E425-F8B3-4090-B430-F4C3627032D5}" presName="textRect" presStyleLbl="revTx" presStyleIdx="3" presStyleCnt="6">
        <dgm:presLayoutVars>
          <dgm:chMax val="1"/>
          <dgm:chPref val="1"/>
        </dgm:presLayoutVars>
      </dgm:prSet>
      <dgm:spPr/>
    </dgm:pt>
    <dgm:pt modelId="{4CD2E2D7-CFAC-461D-86C4-F607BEF6A487}" type="pres">
      <dgm:prSet presAssocID="{770B172E-185E-4074-9E3D-F62E2105807B}" presName="sibTrans" presStyleCnt="0"/>
      <dgm:spPr/>
    </dgm:pt>
    <dgm:pt modelId="{6EEFA872-D14A-4439-B51C-9A35BC52C19E}" type="pres">
      <dgm:prSet presAssocID="{66282D35-4EAA-47B9-94E2-6BFC57EEC5D9}" presName="compNode" presStyleCnt="0"/>
      <dgm:spPr/>
    </dgm:pt>
    <dgm:pt modelId="{6E851596-A31F-4C7E-916F-DEEFE905A87B}" type="pres">
      <dgm:prSet presAssocID="{66282D35-4EAA-47B9-94E2-6BFC57EEC5D9}" presName="iconBgRect" presStyleLbl="bgShp" presStyleIdx="4" presStyleCnt="6" custScaleX="113344" custScaleY="133596"/>
      <dgm:spPr>
        <a:prstGeom prst="round2DiagRect">
          <a:avLst>
            <a:gd name="adj1" fmla="val 29727"/>
            <a:gd name="adj2" fmla="val 0"/>
          </a:avLst>
        </a:prstGeom>
      </dgm:spPr>
    </dgm:pt>
    <dgm:pt modelId="{CDEC27E1-C438-429A-BD45-D906AAD24AEB}" type="pres">
      <dgm:prSet presAssocID="{66282D35-4EAA-47B9-94E2-6BFC57EEC5D9}" presName="iconRect" presStyleLbl="node1" presStyleIdx="4" presStyleCnt="6" custScaleX="143638" custScaleY="14134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7CB7C4E-0CD9-47B1-ACAD-F46261E4DF51}" type="pres">
      <dgm:prSet presAssocID="{66282D35-4EAA-47B9-94E2-6BFC57EEC5D9}" presName="spaceRect" presStyleCnt="0"/>
      <dgm:spPr/>
    </dgm:pt>
    <dgm:pt modelId="{3BA03239-B748-4761-AF57-BEF30A7E40B7}" type="pres">
      <dgm:prSet presAssocID="{66282D35-4EAA-47B9-94E2-6BFC57EEC5D9}" presName="textRect" presStyleLbl="revTx" presStyleIdx="4" presStyleCnt="6">
        <dgm:presLayoutVars>
          <dgm:chMax val="1"/>
          <dgm:chPref val="1"/>
        </dgm:presLayoutVars>
      </dgm:prSet>
      <dgm:spPr/>
    </dgm:pt>
    <dgm:pt modelId="{F39BDA8F-A72F-4139-A9BE-3AEEAA94081A}" type="pres">
      <dgm:prSet presAssocID="{C382D627-A203-4431-AA8E-C892F904E3CB}" presName="sibTrans" presStyleCnt="0"/>
      <dgm:spPr/>
    </dgm:pt>
    <dgm:pt modelId="{96BECFFE-27F2-462A-8EF6-435C2D3AAEA9}" type="pres">
      <dgm:prSet presAssocID="{5D246D80-8672-4E8C-A38C-C4D851D7AB92}" presName="compNode" presStyleCnt="0"/>
      <dgm:spPr/>
    </dgm:pt>
    <dgm:pt modelId="{F8818904-8F6E-4DCD-A3C2-2C1745B895C9}" type="pres">
      <dgm:prSet presAssocID="{5D246D80-8672-4E8C-A38C-C4D851D7AB92}" presName="iconBgRect" presStyleLbl="bgShp" presStyleIdx="5" presStyleCnt="6" custScaleX="103571" custScaleY="125773"/>
      <dgm:spPr>
        <a:prstGeom prst="round2DiagRect">
          <a:avLst>
            <a:gd name="adj1" fmla="val 29727"/>
            <a:gd name="adj2" fmla="val 0"/>
          </a:avLst>
        </a:prstGeom>
      </dgm:spPr>
    </dgm:pt>
    <dgm:pt modelId="{07325D83-FC3F-4F71-AD70-5C5C1D5D6F6B}" type="pres">
      <dgm:prSet presAssocID="{5D246D80-8672-4E8C-A38C-C4D851D7AB92}" presName="iconRect" presStyleLbl="node1" presStyleIdx="5" presStyleCnt="6" custScaleX="134734" custScaleY="137901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5D144C0E-855F-4812-B5F0-C3FAC49E2CF4}" type="pres">
      <dgm:prSet presAssocID="{5D246D80-8672-4E8C-A38C-C4D851D7AB92}" presName="spaceRect" presStyleCnt="0"/>
      <dgm:spPr/>
    </dgm:pt>
    <dgm:pt modelId="{4D585593-EE86-4398-80EA-21B8B5A52072}" type="pres">
      <dgm:prSet presAssocID="{5D246D80-8672-4E8C-A38C-C4D851D7AB9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2AF1B0B-CE5A-44B8-83BA-902F58F0056F}" srcId="{CF9A3D10-0544-4626-8E5D-CFE538301E3C}" destId="{6B97E425-F8B3-4090-B430-F4C3627032D5}" srcOrd="3" destOrd="0" parTransId="{4D962311-1BDE-44C9-81EB-EFDE02018C9B}" sibTransId="{770B172E-185E-4074-9E3D-F62E2105807B}"/>
    <dgm:cxn modelId="{B3511B0F-AAC5-4292-9964-59181D8CF51A}" type="presOf" srcId="{6996EF7D-DFE7-4F05-9790-4306B3D4CB36}" destId="{7CABAA9E-A64E-4318-9AD7-7C41AA436891}" srcOrd="0" destOrd="0" presId="urn:microsoft.com/office/officeart/2018/5/layout/IconLeafLabelList"/>
    <dgm:cxn modelId="{60189419-F8E3-4AE2-AEB9-E206441735AF}" srcId="{CF9A3D10-0544-4626-8E5D-CFE538301E3C}" destId="{4F28E4DC-12A5-429F-8589-F5B5FE06DD28}" srcOrd="1" destOrd="0" parTransId="{4C50FD5D-7A51-40E2-BFAE-31F39885D3A7}" sibTransId="{925CA08D-4354-4CD6-BBFE-CF384838B621}"/>
    <dgm:cxn modelId="{29246D59-A881-44B9-BB22-CB38732DCD89}" srcId="{CF9A3D10-0544-4626-8E5D-CFE538301E3C}" destId="{66282D35-4EAA-47B9-94E2-6BFC57EEC5D9}" srcOrd="4" destOrd="0" parTransId="{2A6EA98E-D048-4C84-955B-783DFC32A89A}" sibTransId="{C382D627-A203-4431-AA8E-C892F904E3CB}"/>
    <dgm:cxn modelId="{09331D7F-405F-4AD9-A4BC-414F5AE7C760}" type="presOf" srcId="{4F28E4DC-12A5-429F-8589-F5B5FE06DD28}" destId="{FFF7D2D1-D83B-4733-960D-E8E20583BA89}" srcOrd="0" destOrd="0" presId="urn:microsoft.com/office/officeart/2018/5/layout/IconLeafLabelList"/>
    <dgm:cxn modelId="{A0332F91-2964-44A4-BE40-07CF176B2DD7}" srcId="{CF9A3D10-0544-4626-8E5D-CFE538301E3C}" destId="{5D246D80-8672-4E8C-A38C-C4D851D7AB92}" srcOrd="5" destOrd="0" parTransId="{B214DDD5-0434-4167-9DEA-3401ADF83E4C}" sibTransId="{285F4CE5-97F4-4A2E-9FAF-FAF7690142CD}"/>
    <dgm:cxn modelId="{39D57B97-455F-44E0-B9A7-BFE4AE9A3A49}" type="presOf" srcId="{5D246D80-8672-4E8C-A38C-C4D851D7AB92}" destId="{4D585593-EE86-4398-80EA-21B8B5A52072}" srcOrd="0" destOrd="0" presId="urn:microsoft.com/office/officeart/2018/5/layout/IconLeafLabelList"/>
    <dgm:cxn modelId="{D7F39DA2-CFE2-4B12-A2F0-51016AC836B4}" type="presOf" srcId="{EF0558BD-9C8E-43C1-89E0-B555F071D586}" destId="{E97ABD7D-467A-417B-8649-09D1B4DB41EA}" srcOrd="0" destOrd="0" presId="urn:microsoft.com/office/officeart/2018/5/layout/IconLeafLabelList"/>
    <dgm:cxn modelId="{0CC1C9A6-67AD-4B5E-99CC-EF13C213BAD1}" type="presOf" srcId="{6B97E425-F8B3-4090-B430-F4C3627032D5}" destId="{140C9BE9-20F5-43D9-A366-29B0B2DE7C43}" srcOrd="0" destOrd="0" presId="urn:microsoft.com/office/officeart/2018/5/layout/IconLeafLabelList"/>
    <dgm:cxn modelId="{86C127A9-395F-48BA-856C-D4A6C3C5C9B7}" type="presOf" srcId="{CF9A3D10-0544-4626-8E5D-CFE538301E3C}" destId="{AD9A0CCE-7A6D-427B-A838-9D5AB6EC5065}" srcOrd="0" destOrd="0" presId="urn:microsoft.com/office/officeart/2018/5/layout/IconLeafLabelList"/>
    <dgm:cxn modelId="{688EF9AC-2072-444A-BA76-306D5DE7C8EE}" srcId="{CF9A3D10-0544-4626-8E5D-CFE538301E3C}" destId="{6996EF7D-DFE7-4F05-9790-4306B3D4CB36}" srcOrd="0" destOrd="0" parTransId="{B3D4E82E-4CE2-4F9E-999F-79D68AE470B1}" sibTransId="{7DE762BA-0608-4A2E-BCB9-3A4043709F67}"/>
    <dgm:cxn modelId="{E3DCEBD7-1BFE-4572-AC03-8E4D37243427}" srcId="{CF9A3D10-0544-4626-8E5D-CFE538301E3C}" destId="{EF0558BD-9C8E-43C1-89E0-B555F071D586}" srcOrd="2" destOrd="0" parTransId="{555299BA-76AB-4EFA-AAB1-E2A1942E9FBE}" sibTransId="{360C1B29-82CA-460B-B595-ABC53B55B7B2}"/>
    <dgm:cxn modelId="{2D2DCBF5-7CA1-4B99-8CE3-9C4239A6A9CB}" type="presOf" srcId="{66282D35-4EAA-47B9-94E2-6BFC57EEC5D9}" destId="{3BA03239-B748-4761-AF57-BEF30A7E40B7}" srcOrd="0" destOrd="0" presId="urn:microsoft.com/office/officeart/2018/5/layout/IconLeafLabelList"/>
    <dgm:cxn modelId="{3A5B4CBC-5FB7-4138-B7AE-127FED8E0FDE}" type="presParOf" srcId="{AD9A0CCE-7A6D-427B-A838-9D5AB6EC5065}" destId="{95D1AADA-6645-4AD1-A2B8-2576797373DA}" srcOrd="0" destOrd="0" presId="urn:microsoft.com/office/officeart/2018/5/layout/IconLeafLabelList"/>
    <dgm:cxn modelId="{2C924183-0238-4811-BC25-2362E485A775}" type="presParOf" srcId="{95D1AADA-6645-4AD1-A2B8-2576797373DA}" destId="{BCF54EE3-2256-4958-80E8-187DF43366C8}" srcOrd="0" destOrd="0" presId="urn:microsoft.com/office/officeart/2018/5/layout/IconLeafLabelList"/>
    <dgm:cxn modelId="{32E8470C-AE32-4BA2-BC8D-EDEE57E9062D}" type="presParOf" srcId="{95D1AADA-6645-4AD1-A2B8-2576797373DA}" destId="{3B0E2757-D483-4914-8BE9-31D3D0C58771}" srcOrd="1" destOrd="0" presId="urn:microsoft.com/office/officeart/2018/5/layout/IconLeafLabelList"/>
    <dgm:cxn modelId="{2221F5A6-7B8F-441B-80AF-A29424571CB1}" type="presParOf" srcId="{95D1AADA-6645-4AD1-A2B8-2576797373DA}" destId="{83A8B1CE-A889-4C54-8C49-10766057D514}" srcOrd="2" destOrd="0" presId="urn:microsoft.com/office/officeart/2018/5/layout/IconLeafLabelList"/>
    <dgm:cxn modelId="{E1C3E5F8-518C-489E-84DC-88EAABCD7367}" type="presParOf" srcId="{95D1AADA-6645-4AD1-A2B8-2576797373DA}" destId="{7CABAA9E-A64E-4318-9AD7-7C41AA436891}" srcOrd="3" destOrd="0" presId="urn:microsoft.com/office/officeart/2018/5/layout/IconLeafLabelList"/>
    <dgm:cxn modelId="{E3E1563C-FDF8-4F73-BECE-C1FA9B3837E8}" type="presParOf" srcId="{AD9A0CCE-7A6D-427B-A838-9D5AB6EC5065}" destId="{AF0F18DB-9B5E-4B02-ADEE-C39783C5823B}" srcOrd="1" destOrd="0" presId="urn:microsoft.com/office/officeart/2018/5/layout/IconLeafLabelList"/>
    <dgm:cxn modelId="{F692F8DE-10FD-4620-9199-9C0F23676688}" type="presParOf" srcId="{AD9A0CCE-7A6D-427B-A838-9D5AB6EC5065}" destId="{1D59C51F-BAD1-4171-9AF9-3FD50D3A1E9D}" srcOrd="2" destOrd="0" presId="urn:microsoft.com/office/officeart/2018/5/layout/IconLeafLabelList"/>
    <dgm:cxn modelId="{E6AA5F1E-865A-4A8D-9641-7A789099C142}" type="presParOf" srcId="{1D59C51F-BAD1-4171-9AF9-3FD50D3A1E9D}" destId="{E53B0A90-8BFE-4DDD-B478-0168BBCE0DD1}" srcOrd="0" destOrd="0" presId="urn:microsoft.com/office/officeart/2018/5/layout/IconLeafLabelList"/>
    <dgm:cxn modelId="{0CAD49AA-FDD4-4CCC-A39B-A16B6A91871F}" type="presParOf" srcId="{1D59C51F-BAD1-4171-9AF9-3FD50D3A1E9D}" destId="{56106476-D123-4887-868C-A4F219F6A791}" srcOrd="1" destOrd="0" presId="urn:microsoft.com/office/officeart/2018/5/layout/IconLeafLabelList"/>
    <dgm:cxn modelId="{2D77D171-ACEB-408D-B3EF-387718263DEB}" type="presParOf" srcId="{1D59C51F-BAD1-4171-9AF9-3FD50D3A1E9D}" destId="{4388D505-681B-440A-BB52-16CAC1622B41}" srcOrd="2" destOrd="0" presId="urn:microsoft.com/office/officeart/2018/5/layout/IconLeafLabelList"/>
    <dgm:cxn modelId="{CAB448F7-D023-4B10-819B-B1173643A9E0}" type="presParOf" srcId="{1D59C51F-BAD1-4171-9AF9-3FD50D3A1E9D}" destId="{FFF7D2D1-D83B-4733-960D-E8E20583BA89}" srcOrd="3" destOrd="0" presId="urn:microsoft.com/office/officeart/2018/5/layout/IconLeafLabelList"/>
    <dgm:cxn modelId="{A7823AA3-34E4-4DCC-89DE-B87444F189AC}" type="presParOf" srcId="{AD9A0CCE-7A6D-427B-A838-9D5AB6EC5065}" destId="{516AFDFB-3547-4E44-AFC2-A0A016DDE1DF}" srcOrd="3" destOrd="0" presId="urn:microsoft.com/office/officeart/2018/5/layout/IconLeafLabelList"/>
    <dgm:cxn modelId="{1DAB9A13-ED21-40E6-B9FC-BB555738BEBD}" type="presParOf" srcId="{AD9A0CCE-7A6D-427B-A838-9D5AB6EC5065}" destId="{0DC288D4-C748-46A5-98DA-E794A6550011}" srcOrd="4" destOrd="0" presId="urn:microsoft.com/office/officeart/2018/5/layout/IconLeafLabelList"/>
    <dgm:cxn modelId="{BAC52C9E-777D-4327-99A3-125D899E2DA3}" type="presParOf" srcId="{0DC288D4-C748-46A5-98DA-E794A6550011}" destId="{5CAD4AF2-B230-453A-8410-B1458AE00DD6}" srcOrd="0" destOrd="0" presId="urn:microsoft.com/office/officeart/2018/5/layout/IconLeafLabelList"/>
    <dgm:cxn modelId="{D70E60C3-0115-46CB-ADD3-4FEA86F3B630}" type="presParOf" srcId="{0DC288D4-C748-46A5-98DA-E794A6550011}" destId="{D6E41E32-03FB-4E9F-91BB-A492D6E5FEC6}" srcOrd="1" destOrd="0" presId="urn:microsoft.com/office/officeart/2018/5/layout/IconLeafLabelList"/>
    <dgm:cxn modelId="{F2209EE8-0517-4FFE-AE12-635E031A1887}" type="presParOf" srcId="{0DC288D4-C748-46A5-98DA-E794A6550011}" destId="{4ED5EC92-8175-43BC-8CD1-8165DA7743C1}" srcOrd="2" destOrd="0" presId="urn:microsoft.com/office/officeart/2018/5/layout/IconLeafLabelList"/>
    <dgm:cxn modelId="{8B0A1893-80EF-45B6-A7EF-DE834C7C447D}" type="presParOf" srcId="{0DC288D4-C748-46A5-98DA-E794A6550011}" destId="{E97ABD7D-467A-417B-8649-09D1B4DB41EA}" srcOrd="3" destOrd="0" presId="urn:microsoft.com/office/officeart/2018/5/layout/IconLeafLabelList"/>
    <dgm:cxn modelId="{EC1A246D-340C-4B7B-9105-78F5251DE8E7}" type="presParOf" srcId="{AD9A0CCE-7A6D-427B-A838-9D5AB6EC5065}" destId="{FA9889C4-B7F4-4675-AF83-D98797DC3E8E}" srcOrd="5" destOrd="0" presId="urn:microsoft.com/office/officeart/2018/5/layout/IconLeafLabelList"/>
    <dgm:cxn modelId="{23DA788C-A82D-4335-BC92-9F2AB9231396}" type="presParOf" srcId="{AD9A0CCE-7A6D-427B-A838-9D5AB6EC5065}" destId="{2AEEAE59-E5A3-4BCA-A4B2-A1A0E8B97008}" srcOrd="6" destOrd="0" presId="urn:microsoft.com/office/officeart/2018/5/layout/IconLeafLabelList"/>
    <dgm:cxn modelId="{440FDC6E-ACEB-461C-A528-66E688D83690}" type="presParOf" srcId="{2AEEAE59-E5A3-4BCA-A4B2-A1A0E8B97008}" destId="{8D6BE3F4-E2C7-45A5-B21A-AF155DA5973A}" srcOrd="0" destOrd="0" presId="urn:microsoft.com/office/officeart/2018/5/layout/IconLeafLabelList"/>
    <dgm:cxn modelId="{52401BAC-D439-4EA7-BE7B-D33002B6893A}" type="presParOf" srcId="{2AEEAE59-E5A3-4BCA-A4B2-A1A0E8B97008}" destId="{04CA8998-7788-4B8A-B348-F471545E5520}" srcOrd="1" destOrd="0" presId="urn:microsoft.com/office/officeart/2018/5/layout/IconLeafLabelList"/>
    <dgm:cxn modelId="{397B7D32-47FB-4E97-A9D9-2B19AF4EB338}" type="presParOf" srcId="{2AEEAE59-E5A3-4BCA-A4B2-A1A0E8B97008}" destId="{E3025E8E-54E1-4141-BFAC-D65E2278ABD3}" srcOrd="2" destOrd="0" presId="urn:microsoft.com/office/officeart/2018/5/layout/IconLeafLabelList"/>
    <dgm:cxn modelId="{7B2CF2FB-6AE2-4C2B-9FAE-B267F3643551}" type="presParOf" srcId="{2AEEAE59-E5A3-4BCA-A4B2-A1A0E8B97008}" destId="{140C9BE9-20F5-43D9-A366-29B0B2DE7C43}" srcOrd="3" destOrd="0" presId="urn:microsoft.com/office/officeart/2018/5/layout/IconLeafLabelList"/>
    <dgm:cxn modelId="{C397C35A-7A47-4BE6-B16C-27C8162E3827}" type="presParOf" srcId="{AD9A0CCE-7A6D-427B-A838-9D5AB6EC5065}" destId="{4CD2E2D7-CFAC-461D-86C4-F607BEF6A487}" srcOrd="7" destOrd="0" presId="urn:microsoft.com/office/officeart/2018/5/layout/IconLeafLabelList"/>
    <dgm:cxn modelId="{568A57E4-7BB2-4FC7-B4C0-207C913B27B7}" type="presParOf" srcId="{AD9A0CCE-7A6D-427B-A838-9D5AB6EC5065}" destId="{6EEFA872-D14A-4439-B51C-9A35BC52C19E}" srcOrd="8" destOrd="0" presId="urn:microsoft.com/office/officeart/2018/5/layout/IconLeafLabelList"/>
    <dgm:cxn modelId="{E94D62EF-C5E3-40DA-8265-8BA245C3107D}" type="presParOf" srcId="{6EEFA872-D14A-4439-B51C-9A35BC52C19E}" destId="{6E851596-A31F-4C7E-916F-DEEFE905A87B}" srcOrd="0" destOrd="0" presId="urn:microsoft.com/office/officeart/2018/5/layout/IconLeafLabelList"/>
    <dgm:cxn modelId="{67CC8C0B-CD12-4E45-8543-6C58009921EC}" type="presParOf" srcId="{6EEFA872-D14A-4439-B51C-9A35BC52C19E}" destId="{CDEC27E1-C438-429A-BD45-D906AAD24AEB}" srcOrd="1" destOrd="0" presId="urn:microsoft.com/office/officeart/2018/5/layout/IconLeafLabelList"/>
    <dgm:cxn modelId="{58DC972F-DFCD-4CD8-BEF7-FF91BAFEDD3B}" type="presParOf" srcId="{6EEFA872-D14A-4439-B51C-9A35BC52C19E}" destId="{97CB7C4E-0CD9-47B1-ACAD-F46261E4DF51}" srcOrd="2" destOrd="0" presId="urn:microsoft.com/office/officeart/2018/5/layout/IconLeafLabelList"/>
    <dgm:cxn modelId="{04327EAF-E2BF-4499-9FC4-FC5E1E89A8D2}" type="presParOf" srcId="{6EEFA872-D14A-4439-B51C-9A35BC52C19E}" destId="{3BA03239-B748-4761-AF57-BEF30A7E40B7}" srcOrd="3" destOrd="0" presId="urn:microsoft.com/office/officeart/2018/5/layout/IconLeafLabelList"/>
    <dgm:cxn modelId="{DA59DC5F-BAAF-4899-8C0E-3C03ADCA4D0C}" type="presParOf" srcId="{AD9A0CCE-7A6D-427B-A838-9D5AB6EC5065}" destId="{F39BDA8F-A72F-4139-A9BE-3AEEAA94081A}" srcOrd="9" destOrd="0" presId="urn:microsoft.com/office/officeart/2018/5/layout/IconLeafLabelList"/>
    <dgm:cxn modelId="{6712AAB0-8642-4B74-A72F-55E42C886806}" type="presParOf" srcId="{AD9A0CCE-7A6D-427B-A838-9D5AB6EC5065}" destId="{96BECFFE-27F2-462A-8EF6-435C2D3AAEA9}" srcOrd="10" destOrd="0" presId="urn:microsoft.com/office/officeart/2018/5/layout/IconLeafLabelList"/>
    <dgm:cxn modelId="{92E5FA5F-8045-4912-94D0-E81DEB8B12D5}" type="presParOf" srcId="{96BECFFE-27F2-462A-8EF6-435C2D3AAEA9}" destId="{F8818904-8F6E-4DCD-A3C2-2C1745B895C9}" srcOrd="0" destOrd="0" presId="urn:microsoft.com/office/officeart/2018/5/layout/IconLeafLabelList"/>
    <dgm:cxn modelId="{A879210A-8C8D-4743-A1C3-380C22F43B23}" type="presParOf" srcId="{96BECFFE-27F2-462A-8EF6-435C2D3AAEA9}" destId="{07325D83-FC3F-4F71-AD70-5C5C1D5D6F6B}" srcOrd="1" destOrd="0" presId="urn:microsoft.com/office/officeart/2018/5/layout/IconLeafLabelList"/>
    <dgm:cxn modelId="{F4118C89-24FE-45ED-B28A-20EE62AB692E}" type="presParOf" srcId="{96BECFFE-27F2-462A-8EF6-435C2D3AAEA9}" destId="{5D144C0E-855F-4812-B5F0-C3FAC49E2CF4}" srcOrd="2" destOrd="0" presId="urn:microsoft.com/office/officeart/2018/5/layout/IconLeafLabelList"/>
    <dgm:cxn modelId="{3E6B1323-205B-4096-8BD3-146DD5329CF9}" type="presParOf" srcId="{96BECFFE-27F2-462A-8EF6-435C2D3AAEA9}" destId="{4D585593-EE86-4398-80EA-21B8B5A5207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1E03E1-2C96-427F-AE71-416E953562DD}" type="doc">
      <dgm:prSet loTypeId="urn:microsoft.com/office/officeart/2005/8/layout/gear1" loCatId="cycl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8D9316E-23BE-46FE-8691-40F5D227AF20}">
      <dgm:prSet phldrT="[Text]"/>
      <dgm:spPr/>
      <dgm:t>
        <a:bodyPr/>
        <a:lstStyle/>
        <a:p>
          <a:br>
            <a:rPr lang="en-US" dirty="0"/>
          </a:br>
          <a:endParaRPr lang="en-US" dirty="0"/>
        </a:p>
      </dgm:t>
    </dgm:pt>
    <dgm:pt modelId="{5D9E5641-5129-4A28-AC76-A4DDF66ECFF2}" type="parTrans" cxnId="{120FEA32-F53E-405F-A9F8-2A42B9F0E7CF}">
      <dgm:prSet/>
      <dgm:spPr/>
      <dgm:t>
        <a:bodyPr/>
        <a:lstStyle/>
        <a:p>
          <a:endParaRPr lang="en-US"/>
        </a:p>
      </dgm:t>
    </dgm:pt>
    <dgm:pt modelId="{9C3F7A21-5939-4AF5-8186-7C17508CDB16}" type="sibTrans" cxnId="{120FEA32-F53E-405F-A9F8-2A42B9F0E7CF}">
      <dgm:prSet/>
      <dgm:spPr/>
      <dgm:t>
        <a:bodyPr/>
        <a:lstStyle/>
        <a:p>
          <a:endParaRPr lang="en-US"/>
        </a:p>
      </dgm:t>
    </dgm:pt>
    <dgm:pt modelId="{62E82473-D3F2-4BD9-AB1F-96D367E944CB}">
      <dgm:prSet phldrT="[Text]" phldr="1"/>
      <dgm:spPr/>
      <dgm:t>
        <a:bodyPr/>
        <a:lstStyle/>
        <a:p>
          <a:endParaRPr lang="en-US" dirty="0"/>
        </a:p>
      </dgm:t>
    </dgm:pt>
    <dgm:pt modelId="{81D530FA-613B-45BF-8A76-5209CDC2A5D7}" type="parTrans" cxnId="{398DD734-6AFE-4D30-A0C1-BB7B8AD5A48F}">
      <dgm:prSet/>
      <dgm:spPr/>
      <dgm:t>
        <a:bodyPr/>
        <a:lstStyle/>
        <a:p>
          <a:endParaRPr lang="en-US"/>
        </a:p>
      </dgm:t>
    </dgm:pt>
    <dgm:pt modelId="{DFFBBA16-27C5-48D8-B00B-4338BA24C699}" type="sibTrans" cxnId="{398DD734-6AFE-4D30-A0C1-BB7B8AD5A48F}">
      <dgm:prSet/>
      <dgm:spPr/>
      <dgm:t>
        <a:bodyPr/>
        <a:lstStyle/>
        <a:p>
          <a:endParaRPr lang="en-US"/>
        </a:p>
      </dgm:t>
    </dgm:pt>
    <dgm:pt modelId="{3D5AA878-85A1-4C17-83FA-765B8C6E6D1F}">
      <dgm:prSet phldrT="[Text]" phldr="1"/>
      <dgm:spPr/>
      <dgm:t>
        <a:bodyPr/>
        <a:lstStyle/>
        <a:p>
          <a:endParaRPr lang="en-US" dirty="0"/>
        </a:p>
      </dgm:t>
    </dgm:pt>
    <dgm:pt modelId="{3BAA57C6-2027-40DC-BD2E-BD8D3DE7565F}" type="parTrans" cxnId="{10231DBC-3194-41EC-B6B9-A352BF6A82FA}">
      <dgm:prSet/>
      <dgm:spPr/>
      <dgm:t>
        <a:bodyPr/>
        <a:lstStyle/>
        <a:p>
          <a:endParaRPr lang="en-US"/>
        </a:p>
      </dgm:t>
    </dgm:pt>
    <dgm:pt modelId="{17428C5D-061C-442B-98F0-7202634134AD}" type="sibTrans" cxnId="{10231DBC-3194-41EC-B6B9-A352BF6A82FA}">
      <dgm:prSet/>
      <dgm:spPr/>
      <dgm:t>
        <a:bodyPr/>
        <a:lstStyle/>
        <a:p>
          <a:endParaRPr lang="en-US"/>
        </a:p>
      </dgm:t>
    </dgm:pt>
    <dgm:pt modelId="{134593A7-D910-495F-A3B2-3E1E44884A8B}">
      <dgm:prSet/>
      <dgm:spPr/>
      <dgm:t>
        <a:bodyPr/>
        <a:lstStyle/>
        <a:p>
          <a:endParaRPr lang="en-US"/>
        </a:p>
      </dgm:t>
    </dgm:pt>
    <dgm:pt modelId="{0199BB02-5F63-46A2-B4C8-0DF2E7EE15A2}" type="parTrans" cxnId="{6A76CEC9-1ACB-48EB-8629-B1DF415D7FC3}">
      <dgm:prSet/>
      <dgm:spPr/>
      <dgm:t>
        <a:bodyPr/>
        <a:lstStyle/>
        <a:p>
          <a:endParaRPr lang="en-US"/>
        </a:p>
      </dgm:t>
    </dgm:pt>
    <dgm:pt modelId="{4C98911D-A05B-4B30-8F03-83A9411816E0}" type="sibTrans" cxnId="{6A76CEC9-1ACB-48EB-8629-B1DF415D7FC3}">
      <dgm:prSet/>
      <dgm:spPr/>
      <dgm:t>
        <a:bodyPr/>
        <a:lstStyle/>
        <a:p>
          <a:endParaRPr lang="en-US"/>
        </a:p>
      </dgm:t>
    </dgm:pt>
    <dgm:pt modelId="{379F7BDE-6BDB-4CD1-89F1-E28A958D8EC8}">
      <dgm:prSet phldrT="[Text]" phldr="1" custScaleY="102685"/>
      <dgm:spPr/>
      <dgm:t>
        <a:bodyPr/>
        <a:lstStyle/>
        <a:p>
          <a:endParaRPr lang="en-US" dirty="0"/>
        </a:p>
      </dgm:t>
    </dgm:pt>
    <dgm:pt modelId="{81CB3114-FA44-4380-AD2E-B60954A558B0}" type="parTrans" cxnId="{3AEDC707-9DE6-4823-8C0B-A19C8608B021}">
      <dgm:prSet/>
      <dgm:spPr/>
      <dgm:t>
        <a:bodyPr/>
        <a:lstStyle/>
        <a:p>
          <a:endParaRPr lang="en-US"/>
        </a:p>
      </dgm:t>
    </dgm:pt>
    <dgm:pt modelId="{8ED81AF1-EE30-43DD-9E78-05E6C72406F8}" type="sibTrans" cxnId="{3AEDC707-9DE6-4823-8C0B-A19C8608B021}">
      <dgm:prSet/>
      <dgm:spPr/>
      <dgm:t>
        <a:bodyPr/>
        <a:lstStyle/>
        <a:p>
          <a:endParaRPr lang="en-US"/>
        </a:p>
      </dgm:t>
    </dgm:pt>
    <dgm:pt modelId="{8AFA9043-5485-49C8-B694-86157BF2366D}" type="pres">
      <dgm:prSet presAssocID="{4E1E03E1-2C96-427F-AE71-416E953562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CE41105-2A2C-4CF9-9660-396B72AF85DC}" type="pres">
      <dgm:prSet presAssocID="{08D9316E-23BE-46FE-8691-40F5D227AF20}" presName="gear1" presStyleLbl="node1" presStyleIdx="0" presStyleCnt="3">
        <dgm:presLayoutVars>
          <dgm:chMax val="1"/>
          <dgm:bulletEnabled val="1"/>
        </dgm:presLayoutVars>
      </dgm:prSet>
      <dgm:spPr/>
    </dgm:pt>
    <dgm:pt modelId="{D4DC124A-66FE-4FE7-881E-ED3A9DA4B196}" type="pres">
      <dgm:prSet presAssocID="{08D9316E-23BE-46FE-8691-40F5D227AF20}" presName="gear1srcNode" presStyleLbl="node1" presStyleIdx="0" presStyleCnt="3"/>
      <dgm:spPr/>
    </dgm:pt>
    <dgm:pt modelId="{67450A7A-EDC8-4356-A40C-27F15128AE1A}" type="pres">
      <dgm:prSet presAssocID="{08D9316E-23BE-46FE-8691-40F5D227AF20}" presName="gear1dstNode" presStyleLbl="node1" presStyleIdx="0" presStyleCnt="3"/>
      <dgm:spPr/>
    </dgm:pt>
    <dgm:pt modelId="{F225B974-4A0B-4E28-B820-2BC0BF1EF5A9}" type="pres">
      <dgm:prSet presAssocID="{62E82473-D3F2-4BD9-AB1F-96D367E944CB}" presName="gear2" presStyleLbl="node1" presStyleIdx="1" presStyleCnt="3" custScaleY="102685">
        <dgm:presLayoutVars>
          <dgm:chMax val="1"/>
          <dgm:bulletEnabled val="1"/>
        </dgm:presLayoutVars>
      </dgm:prSet>
      <dgm:spPr/>
    </dgm:pt>
    <dgm:pt modelId="{F71C9C20-99CA-41D2-9EAA-E77B9FF1A313}" type="pres">
      <dgm:prSet presAssocID="{62E82473-D3F2-4BD9-AB1F-96D367E944CB}" presName="gear2srcNode" presStyleLbl="node1" presStyleIdx="1" presStyleCnt="3"/>
      <dgm:spPr/>
    </dgm:pt>
    <dgm:pt modelId="{69523E54-2983-4A34-87D5-68C77733C642}" type="pres">
      <dgm:prSet presAssocID="{62E82473-D3F2-4BD9-AB1F-96D367E944CB}" presName="gear2dstNode" presStyleLbl="node1" presStyleIdx="1" presStyleCnt="3"/>
      <dgm:spPr/>
    </dgm:pt>
    <dgm:pt modelId="{EA42EA4E-668C-4389-B68D-149FDD397751}" type="pres">
      <dgm:prSet presAssocID="{3D5AA878-85A1-4C17-83FA-765B8C6E6D1F}" presName="gear3" presStyleLbl="node1" presStyleIdx="2" presStyleCnt="3"/>
      <dgm:spPr/>
    </dgm:pt>
    <dgm:pt modelId="{8931BEC6-AB39-4012-B3D4-628EB194315A}" type="pres">
      <dgm:prSet presAssocID="{3D5AA878-85A1-4C17-83FA-765B8C6E6D1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7313679-71C7-4D53-9508-520AE1544070}" type="pres">
      <dgm:prSet presAssocID="{3D5AA878-85A1-4C17-83FA-765B8C6E6D1F}" presName="gear3srcNode" presStyleLbl="node1" presStyleIdx="2" presStyleCnt="3"/>
      <dgm:spPr/>
    </dgm:pt>
    <dgm:pt modelId="{68EA8E3B-08B1-4AF3-96F8-B6395DDF5A54}" type="pres">
      <dgm:prSet presAssocID="{3D5AA878-85A1-4C17-83FA-765B8C6E6D1F}" presName="gear3dstNode" presStyleLbl="node1" presStyleIdx="2" presStyleCnt="3"/>
      <dgm:spPr/>
    </dgm:pt>
    <dgm:pt modelId="{860B78AB-8508-4302-81E1-F081EA36153F}" type="pres">
      <dgm:prSet presAssocID="{9C3F7A21-5939-4AF5-8186-7C17508CDB16}" presName="connector1" presStyleLbl="sibTrans2D1" presStyleIdx="0" presStyleCnt="3"/>
      <dgm:spPr/>
    </dgm:pt>
    <dgm:pt modelId="{3C9E1A67-3ED4-47C3-877B-95FE4CB6A318}" type="pres">
      <dgm:prSet presAssocID="{DFFBBA16-27C5-48D8-B00B-4338BA24C699}" presName="connector2" presStyleLbl="sibTrans2D1" presStyleIdx="1" presStyleCnt="3"/>
      <dgm:spPr/>
    </dgm:pt>
    <dgm:pt modelId="{6867CEB9-9286-46BA-A93A-3BFB9CB47D5E}" type="pres">
      <dgm:prSet presAssocID="{17428C5D-061C-442B-98F0-7202634134AD}" presName="connector3" presStyleLbl="sibTrans2D1" presStyleIdx="2" presStyleCnt="3"/>
      <dgm:spPr/>
    </dgm:pt>
  </dgm:ptLst>
  <dgm:cxnLst>
    <dgm:cxn modelId="{78B4A200-F789-4049-A0D9-1F8D316CB864}" type="presOf" srcId="{62E82473-D3F2-4BD9-AB1F-96D367E944CB}" destId="{F225B974-4A0B-4E28-B820-2BC0BF1EF5A9}" srcOrd="0" destOrd="0" presId="urn:microsoft.com/office/officeart/2005/8/layout/gear1"/>
    <dgm:cxn modelId="{3AEDC707-9DE6-4823-8C0B-A19C8608B021}" srcId="{4E1E03E1-2C96-427F-AE71-416E953562DD}" destId="{379F7BDE-6BDB-4CD1-89F1-E28A958D8EC8}" srcOrd="4" destOrd="0" parTransId="{81CB3114-FA44-4380-AD2E-B60954A558B0}" sibTransId="{8ED81AF1-EE30-43DD-9E78-05E6C72406F8}"/>
    <dgm:cxn modelId="{66DDA00D-6E61-4CED-A2DA-E727CAC3D325}" type="presOf" srcId="{62E82473-D3F2-4BD9-AB1F-96D367E944CB}" destId="{F71C9C20-99CA-41D2-9EAA-E77B9FF1A313}" srcOrd="1" destOrd="0" presId="urn:microsoft.com/office/officeart/2005/8/layout/gear1"/>
    <dgm:cxn modelId="{DD9EA60D-3640-4A62-A4BE-F5EAB79FFA3D}" type="presOf" srcId="{3D5AA878-85A1-4C17-83FA-765B8C6E6D1F}" destId="{8931BEC6-AB39-4012-B3D4-628EB194315A}" srcOrd="1" destOrd="0" presId="urn:microsoft.com/office/officeart/2005/8/layout/gear1"/>
    <dgm:cxn modelId="{B7E31717-CCE3-4C3C-893F-A4647C956055}" type="presOf" srcId="{08D9316E-23BE-46FE-8691-40F5D227AF20}" destId="{D4DC124A-66FE-4FE7-881E-ED3A9DA4B196}" srcOrd="1" destOrd="0" presId="urn:microsoft.com/office/officeart/2005/8/layout/gear1"/>
    <dgm:cxn modelId="{8EA2B919-C2BB-4FB8-8819-2291C75139A8}" type="presOf" srcId="{3D5AA878-85A1-4C17-83FA-765B8C6E6D1F}" destId="{68EA8E3B-08B1-4AF3-96F8-B6395DDF5A54}" srcOrd="3" destOrd="0" presId="urn:microsoft.com/office/officeart/2005/8/layout/gear1"/>
    <dgm:cxn modelId="{5C3C7F21-CE39-445A-99A8-0236E8E29172}" type="presOf" srcId="{08D9316E-23BE-46FE-8691-40F5D227AF20}" destId="{67450A7A-EDC8-4356-A40C-27F15128AE1A}" srcOrd="2" destOrd="0" presId="urn:microsoft.com/office/officeart/2005/8/layout/gear1"/>
    <dgm:cxn modelId="{CA076D2A-48A5-4942-BEB6-C23D90C215D9}" type="presOf" srcId="{3D5AA878-85A1-4C17-83FA-765B8C6E6D1F}" destId="{27313679-71C7-4D53-9508-520AE1544070}" srcOrd="2" destOrd="0" presId="urn:microsoft.com/office/officeart/2005/8/layout/gear1"/>
    <dgm:cxn modelId="{120FEA32-F53E-405F-A9F8-2A42B9F0E7CF}" srcId="{4E1E03E1-2C96-427F-AE71-416E953562DD}" destId="{08D9316E-23BE-46FE-8691-40F5D227AF20}" srcOrd="0" destOrd="0" parTransId="{5D9E5641-5129-4A28-AC76-A4DDF66ECFF2}" sibTransId="{9C3F7A21-5939-4AF5-8186-7C17508CDB16}"/>
    <dgm:cxn modelId="{398DD734-6AFE-4D30-A0C1-BB7B8AD5A48F}" srcId="{4E1E03E1-2C96-427F-AE71-416E953562DD}" destId="{62E82473-D3F2-4BD9-AB1F-96D367E944CB}" srcOrd="1" destOrd="0" parTransId="{81D530FA-613B-45BF-8A76-5209CDC2A5D7}" sibTransId="{DFFBBA16-27C5-48D8-B00B-4338BA24C699}"/>
    <dgm:cxn modelId="{C8015E74-62F4-42E8-9D30-3DCFB7A986A6}" type="presOf" srcId="{17428C5D-061C-442B-98F0-7202634134AD}" destId="{6867CEB9-9286-46BA-A93A-3BFB9CB47D5E}" srcOrd="0" destOrd="0" presId="urn:microsoft.com/office/officeart/2005/8/layout/gear1"/>
    <dgm:cxn modelId="{0628828A-E393-4637-9A5A-E1D9AA14EA62}" type="presOf" srcId="{3D5AA878-85A1-4C17-83FA-765B8C6E6D1F}" destId="{EA42EA4E-668C-4389-B68D-149FDD397751}" srcOrd="0" destOrd="0" presId="urn:microsoft.com/office/officeart/2005/8/layout/gear1"/>
    <dgm:cxn modelId="{316C54A3-8D78-47CC-A9BF-2F493CAAFF43}" type="presOf" srcId="{9C3F7A21-5939-4AF5-8186-7C17508CDB16}" destId="{860B78AB-8508-4302-81E1-F081EA36153F}" srcOrd="0" destOrd="0" presId="urn:microsoft.com/office/officeart/2005/8/layout/gear1"/>
    <dgm:cxn modelId="{6E15E4B6-E52B-4B9C-AD0B-5BBE88641A1A}" type="presOf" srcId="{DFFBBA16-27C5-48D8-B00B-4338BA24C699}" destId="{3C9E1A67-3ED4-47C3-877B-95FE4CB6A318}" srcOrd="0" destOrd="0" presId="urn:microsoft.com/office/officeart/2005/8/layout/gear1"/>
    <dgm:cxn modelId="{10231DBC-3194-41EC-B6B9-A352BF6A82FA}" srcId="{4E1E03E1-2C96-427F-AE71-416E953562DD}" destId="{3D5AA878-85A1-4C17-83FA-765B8C6E6D1F}" srcOrd="2" destOrd="0" parTransId="{3BAA57C6-2027-40DC-BD2E-BD8D3DE7565F}" sibTransId="{17428C5D-061C-442B-98F0-7202634134AD}"/>
    <dgm:cxn modelId="{6A76CEC9-1ACB-48EB-8629-B1DF415D7FC3}" srcId="{4E1E03E1-2C96-427F-AE71-416E953562DD}" destId="{134593A7-D910-495F-A3B2-3E1E44884A8B}" srcOrd="3" destOrd="0" parTransId="{0199BB02-5F63-46A2-B4C8-0DF2E7EE15A2}" sibTransId="{4C98911D-A05B-4B30-8F03-83A9411816E0}"/>
    <dgm:cxn modelId="{E6E448CD-063F-4F19-BA2E-64B21BB34A7F}" type="presOf" srcId="{08D9316E-23BE-46FE-8691-40F5D227AF20}" destId="{9CE41105-2A2C-4CF9-9660-396B72AF85DC}" srcOrd="0" destOrd="0" presId="urn:microsoft.com/office/officeart/2005/8/layout/gear1"/>
    <dgm:cxn modelId="{A0F8F7CD-5CDF-4098-9ED6-B771D602E0CD}" type="presOf" srcId="{4E1E03E1-2C96-427F-AE71-416E953562DD}" destId="{8AFA9043-5485-49C8-B694-86157BF2366D}" srcOrd="0" destOrd="0" presId="urn:microsoft.com/office/officeart/2005/8/layout/gear1"/>
    <dgm:cxn modelId="{D21DC9D4-17D4-4203-A845-6D1B81B061F4}" type="presOf" srcId="{62E82473-D3F2-4BD9-AB1F-96D367E944CB}" destId="{69523E54-2983-4A34-87D5-68C77733C642}" srcOrd="2" destOrd="0" presId="urn:microsoft.com/office/officeart/2005/8/layout/gear1"/>
    <dgm:cxn modelId="{DDC7589B-E92B-4C76-8AA9-17CE8F4BD298}" type="presParOf" srcId="{8AFA9043-5485-49C8-B694-86157BF2366D}" destId="{9CE41105-2A2C-4CF9-9660-396B72AF85DC}" srcOrd="0" destOrd="0" presId="urn:microsoft.com/office/officeart/2005/8/layout/gear1"/>
    <dgm:cxn modelId="{ED3F9109-C96E-465A-9948-11B6ED3D2F88}" type="presParOf" srcId="{8AFA9043-5485-49C8-B694-86157BF2366D}" destId="{D4DC124A-66FE-4FE7-881E-ED3A9DA4B196}" srcOrd="1" destOrd="0" presId="urn:microsoft.com/office/officeart/2005/8/layout/gear1"/>
    <dgm:cxn modelId="{472EA9D5-0D22-4DF0-95E5-1D8567FC8289}" type="presParOf" srcId="{8AFA9043-5485-49C8-B694-86157BF2366D}" destId="{67450A7A-EDC8-4356-A40C-27F15128AE1A}" srcOrd="2" destOrd="0" presId="urn:microsoft.com/office/officeart/2005/8/layout/gear1"/>
    <dgm:cxn modelId="{47D3571E-6050-4BFB-9D61-901580B961E7}" type="presParOf" srcId="{8AFA9043-5485-49C8-B694-86157BF2366D}" destId="{F225B974-4A0B-4E28-B820-2BC0BF1EF5A9}" srcOrd="3" destOrd="0" presId="urn:microsoft.com/office/officeart/2005/8/layout/gear1"/>
    <dgm:cxn modelId="{C90FAF84-367B-47ED-ADE7-25CAD0AD0BE2}" type="presParOf" srcId="{8AFA9043-5485-49C8-B694-86157BF2366D}" destId="{F71C9C20-99CA-41D2-9EAA-E77B9FF1A313}" srcOrd="4" destOrd="0" presId="urn:microsoft.com/office/officeart/2005/8/layout/gear1"/>
    <dgm:cxn modelId="{CEE1C1E8-AC2E-488A-B9A3-E4CC5B365EE5}" type="presParOf" srcId="{8AFA9043-5485-49C8-B694-86157BF2366D}" destId="{69523E54-2983-4A34-87D5-68C77733C642}" srcOrd="5" destOrd="0" presId="urn:microsoft.com/office/officeart/2005/8/layout/gear1"/>
    <dgm:cxn modelId="{818F065C-0E7C-4E26-BC32-5510EDFB6C02}" type="presParOf" srcId="{8AFA9043-5485-49C8-B694-86157BF2366D}" destId="{EA42EA4E-668C-4389-B68D-149FDD397751}" srcOrd="6" destOrd="0" presId="urn:microsoft.com/office/officeart/2005/8/layout/gear1"/>
    <dgm:cxn modelId="{F2453A2F-7361-4407-ABCC-7AEB4C72C7E0}" type="presParOf" srcId="{8AFA9043-5485-49C8-B694-86157BF2366D}" destId="{8931BEC6-AB39-4012-B3D4-628EB194315A}" srcOrd="7" destOrd="0" presId="urn:microsoft.com/office/officeart/2005/8/layout/gear1"/>
    <dgm:cxn modelId="{1771A965-61FD-4972-9689-E0F5D101D677}" type="presParOf" srcId="{8AFA9043-5485-49C8-B694-86157BF2366D}" destId="{27313679-71C7-4D53-9508-520AE1544070}" srcOrd="8" destOrd="0" presId="urn:microsoft.com/office/officeart/2005/8/layout/gear1"/>
    <dgm:cxn modelId="{5BF641E3-C7D0-4111-A119-4745F138869E}" type="presParOf" srcId="{8AFA9043-5485-49C8-B694-86157BF2366D}" destId="{68EA8E3B-08B1-4AF3-96F8-B6395DDF5A54}" srcOrd="9" destOrd="0" presId="urn:microsoft.com/office/officeart/2005/8/layout/gear1"/>
    <dgm:cxn modelId="{127A3769-8031-4AD3-8210-53630EEAE0FE}" type="presParOf" srcId="{8AFA9043-5485-49C8-B694-86157BF2366D}" destId="{860B78AB-8508-4302-81E1-F081EA36153F}" srcOrd="10" destOrd="0" presId="urn:microsoft.com/office/officeart/2005/8/layout/gear1"/>
    <dgm:cxn modelId="{C4F75121-5E56-48D6-991D-A21F261E5C2B}" type="presParOf" srcId="{8AFA9043-5485-49C8-B694-86157BF2366D}" destId="{3C9E1A67-3ED4-47C3-877B-95FE4CB6A318}" srcOrd="11" destOrd="0" presId="urn:microsoft.com/office/officeart/2005/8/layout/gear1"/>
    <dgm:cxn modelId="{08025ACC-6206-48C8-9850-E473E81F67AE}" type="presParOf" srcId="{8AFA9043-5485-49C8-B694-86157BF2366D}" destId="{6867CEB9-9286-46BA-A93A-3BFB9CB47D5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74843F-1AE9-41E3-A2E4-DA1EBA8DE2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DCBE077-6F8D-43F1-BA8D-5371E80C5EB9}">
      <dgm:prSet custT="1"/>
      <dgm:spPr/>
      <dgm:t>
        <a:bodyPr/>
        <a:lstStyle/>
        <a:p>
          <a:r>
            <a:rPr lang="en-US" sz="1800"/>
            <a:t>Faster Decision-Making: React to trends in real time</a:t>
          </a:r>
          <a:endParaRPr lang="en-US" sz="1800" dirty="0"/>
        </a:p>
      </dgm:t>
    </dgm:pt>
    <dgm:pt modelId="{04075798-DA05-45B6-BBDC-59E981B4BBAB}" type="parTrans" cxnId="{186D7D43-20B0-4F4E-BD2A-DEF0651D8DC2}">
      <dgm:prSet/>
      <dgm:spPr/>
      <dgm:t>
        <a:bodyPr/>
        <a:lstStyle/>
        <a:p>
          <a:endParaRPr lang="en-US"/>
        </a:p>
      </dgm:t>
    </dgm:pt>
    <dgm:pt modelId="{24DEC12C-A405-4CE0-AC38-8302D4168020}" type="sibTrans" cxnId="{186D7D43-20B0-4F4E-BD2A-DEF0651D8DC2}">
      <dgm:prSet/>
      <dgm:spPr/>
      <dgm:t>
        <a:bodyPr/>
        <a:lstStyle/>
        <a:p>
          <a:endParaRPr lang="en-US"/>
        </a:p>
      </dgm:t>
    </dgm:pt>
    <dgm:pt modelId="{95BE066B-8FB1-49B6-B4C2-CED525B3DCEB}">
      <dgm:prSet custT="1"/>
      <dgm:spPr/>
      <dgm:t>
        <a:bodyPr/>
        <a:lstStyle/>
        <a:p>
          <a:r>
            <a:rPr lang="en-US" sz="1800" dirty="0"/>
            <a:t>Improved Customer Experience: Personalize </a:t>
          </a:r>
          <a:r>
            <a:rPr lang="en-US" sz="1800"/>
            <a:t>offers dynamically</a:t>
          </a:r>
          <a:endParaRPr lang="en-US" sz="1800" dirty="0"/>
        </a:p>
      </dgm:t>
    </dgm:pt>
    <dgm:pt modelId="{965C9655-FB0A-4DC1-ADD9-AEE4E9EF28EB}" type="parTrans" cxnId="{4927C58B-25EC-40A6-B9B5-0FFE3B1AB64D}">
      <dgm:prSet/>
      <dgm:spPr/>
      <dgm:t>
        <a:bodyPr/>
        <a:lstStyle/>
        <a:p>
          <a:endParaRPr lang="en-US"/>
        </a:p>
      </dgm:t>
    </dgm:pt>
    <dgm:pt modelId="{64A9AA40-6ACB-4AD6-BE54-5E8BBC94C781}" type="sibTrans" cxnId="{4927C58B-25EC-40A6-B9B5-0FFE3B1AB64D}">
      <dgm:prSet/>
      <dgm:spPr/>
      <dgm:t>
        <a:bodyPr/>
        <a:lstStyle/>
        <a:p>
          <a:endParaRPr lang="en-US"/>
        </a:p>
      </dgm:t>
    </dgm:pt>
    <dgm:pt modelId="{0F935F8C-563A-4F04-B779-15B723A6F7BC}">
      <dgm:prSet custT="1"/>
      <dgm:spPr/>
      <dgm:t>
        <a:bodyPr/>
        <a:lstStyle/>
        <a:p>
          <a:r>
            <a:rPr lang="en-US" sz="1800"/>
            <a:t>Operational Efficiency: Optimize inventory, fraud detection, and maintenance</a:t>
          </a:r>
          <a:endParaRPr lang="en-US" sz="1800" dirty="0"/>
        </a:p>
      </dgm:t>
    </dgm:pt>
    <dgm:pt modelId="{9E9E6ED7-750C-45EA-B991-553DB867F96D}" type="parTrans" cxnId="{5BD10F67-47A7-421A-8FB7-8A19AE301BF5}">
      <dgm:prSet/>
      <dgm:spPr/>
      <dgm:t>
        <a:bodyPr/>
        <a:lstStyle/>
        <a:p>
          <a:endParaRPr lang="en-US"/>
        </a:p>
      </dgm:t>
    </dgm:pt>
    <dgm:pt modelId="{50366D22-F494-4BD7-A3C8-DE66F07DC0AE}" type="sibTrans" cxnId="{5BD10F67-47A7-421A-8FB7-8A19AE301BF5}">
      <dgm:prSet/>
      <dgm:spPr/>
      <dgm:t>
        <a:bodyPr/>
        <a:lstStyle/>
        <a:p>
          <a:endParaRPr lang="en-US"/>
        </a:p>
      </dgm:t>
    </dgm:pt>
    <dgm:pt modelId="{81EC5558-A9B3-41D2-B61F-9239E07814DE}">
      <dgm:prSet custT="1"/>
      <dgm:spPr/>
      <dgm:t>
        <a:bodyPr/>
        <a:lstStyle/>
        <a:p>
          <a:r>
            <a:rPr lang="en-US" sz="1800"/>
            <a:t>Cost Savings: Reduce ETL &amp; storage costs with a streamlined hybrid approach</a:t>
          </a:r>
          <a:endParaRPr lang="en-US" sz="1800" dirty="0"/>
        </a:p>
      </dgm:t>
    </dgm:pt>
    <dgm:pt modelId="{AC6FE7D8-26B0-45DF-A8BC-5D895102251C}" type="parTrans" cxnId="{81D9447F-A0F7-457A-A012-6A0AEA057A53}">
      <dgm:prSet/>
      <dgm:spPr/>
      <dgm:t>
        <a:bodyPr/>
        <a:lstStyle/>
        <a:p>
          <a:endParaRPr lang="en-US"/>
        </a:p>
      </dgm:t>
    </dgm:pt>
    <dgm:pt modelId="{CB71D591-1F16-4C48-94D3-0B2E231722FD}" type="sibTrans" cxnId="{81D9447F-A0F7-457A-A012-6A0AEA057A53}">
      <dgm:prSet/>
      <dgm:spPr/>
      <dgm:t>
        <a:bodyPr/>
        <a:lstStyle/>
        <a:p>
          <a:endParaRPr lang="en-US"/>
        </a:p>
      </dgm:t>
    </dgm:pt>
    <dgm:pt modelId="{5CD7D22F-E82C-4AE2-93C0-D81AF30C68DE}" type="pres">
      <dgm:prSet presAssocID="{8D74843F-1AE9-41E3-A2E4-DA1EBA8DE2A2}" presName="root" presStyleCnt="0">
        <dgm:presLayoutVars>
          <dgm:dir/>
          <dgm:resizeHandles val="exact"/>
        </dgm:presLayoutVars>
      </dgm:prSet>
      <dgm:spPr/>
    </dgm:pt>
    <dgm:pt modelId="{66452D6D-B44C-48C1-8D0A-7B5408BE5A9E}" type="pres">
      <dgm:prSet presAssocID="{6DCBE077-6F8D-43F1-BA8D-5371E80C5EB9}" presName="compNode" presStyleCnt="0"/>
      <dgm:spPr/>
    </dgm:pt>
    <dgm:pt modelId="{51C2427C-4D7D-43B5-92D5-4B08DC9C1A17}" type="pres">
      <dgm:prSet presAssocID="{6DCBE077-6F8D-43F1-BA8D-5371E80C5EB9}" presName="iconRect" presStyleLbl="node1" presStyleIdx="0" presStyleCnt="4" custScaleX="356444" custScaleY="291181" custLinFactNeighborX="-21965" custLinFactNeighborY="-8712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236BAD1D-C842-40C0-B305-C5EAF90F32DF}" type="pres">
      <dgm:prSet presAssocID="{6DCBE077-6F8D-43F1-BA8D-5371E80C5EB9}" presName="spaceRect" presStyleCnt="0"/>
      <dgm:spPr/>
    </dgm:pt>
    <dgm:pt modelId="{44095265-65C3-4E95-9E06-F78A86906F7A}" type="pres">
      <dgm:prSet presAssocID="{6DCBE077-6F8D-43F1-BA8D-5371E80C5EB9}" presName="textRect" presStyleLbl="revTx" presStyleIdx="0" presStyleCnt="4" custScaleX="161708">
        <dgm:presLayoutVars>
          <dgm:chMax val="1"/>
          <dgm:chPref val="1"/>
        </dgm:presLayoutVars>
      </dgm:prSet>
      <dgm:spPr/>
    </dgm:pt>
    <dgm:pt modelId="{1B4ADC4C-5007-4EB8-909D-E4DAAFDBF6F0}" type="pres">
      <dgm:prSet presAssocID="{24DEC12C-A405-4CE0-AC38-8302D4168020}" presName="sibTrans" presStyleCnt="0"/>
      <dgm:spPr/>
    </dgm:pt>
    <dgm:pt modelId="{8B7F643E-8929-4115-B1B4-B69A35B9F196}" type="pres">
      <dgm:prSet presAssocID="{95BE066B-8FB1-49B6-B4C2-CED525B3DCEB}" presName="compNode" presStyleCnt="0"/>
      <dgm:spPr/>
    </dgm:pt>
    <dgm:pt modelId="{5BD0288D-557E-4103-8050-3C18701BC535}" type="pres">
      <dgm:prSet presAssocID="{95BE066B-8FB1-49B6-B4C2-CED525B3DCEB}" presName="iconRect" presStyleLbl="node1" presStyleIdx="1" presStyleCnt="4" custScaleX="269126" custScaleY="255567" custLinFactNeighborX="-27090" custLinFactNeighborY="-74680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ug"/>
        </a:ext>
      </dgm:extLst>
    </dgm:pt>
    <dgm:pt modelId="{AC230867-CECF-4B4F-8600-81081C5BE4A5}" type="pres">
      <dgm:prSet presAssocID="{95BE066B-8FB1-49B6-B4C2-CED525B3DCEB}" presName="spaceRect" presStyleCnt="0"/>
      <dgm:spPr/>
    </dgm:pt>
    <dgm:pt modelId="{C67CC26A-A623-4BAE-96DF-F4B9342A4B40}" type="pres">
      <dgm:prSet presAssocID="{95BE066B-8FB1-49B6-B4C2-CED525B3DCEB}" presName="textRect" presStyleLbl="revTx" presStyleIdx="1" presStyleCnt="4" custScaleX="146185">
        <dgm:presLayoutVars>
          <dgm:chMax val="1"/>
          <dgm:chPref val="1"/>
        </dgm:presLayoutVars>
      </dgm:prSet>
      <dgm:spPr/>
    </dgm:pt>
    <dgm:pt modelId="{5D62BC31-7A0F-4701-A419-5C4850C87807}" type="pres">
      <dgm:prSet presAssocID="{64A9AA40-6ACB-4AD6-BE54-5E8BBC94C781}" presName="sibTrans" presStyleCnt="0"/>
      <dgm:spPr/>
    </dgm:pt>
    <dgm:pt modelId="{D2354E2C-0341-4319-8986-E0F35B4F3A8B}" type="pres">
      <dgm:prSet presAssocID="{0F935F8C-563A-4F04-B779-15B723A6F7BC}" presName="compNode" presStyleCnt="0"/>
      <dgm:spPr/>
    </dgm:pt>
    <dgm:pt modelId="{EB577F97-5126-4B4D-9C1F-41E5AA996058}" type="pres">
      <dgm:prSet presAssocID="{0F935F8C-563A-4F04-B779-15B723A6F7BC}" presName="iconRect" presStyleLbl="node1" presStyleIdx="2" presStyleCnt="4" custScaleX="255939" custScaleY="280460" custLinFactNeighborX="-37340" custLinFactNeighborY="-8566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82EEDAB-64D9-4DF4-8934-DBCE2774F530}" type="pres">
      <dgm:prSet presAssocID="{0F935F8C-563A-4F04-B779-15B723A6F7BC}" presName="spaceRect" presStyleCnt="0"/>
      <dgm:spPr/>
    </dgm:pt>
    <dgm:pt modelId="{F5B90D37-1324-4833-B637-85F9C63665B8}" type="pres">
      <dgm:prSet presAssocID="{0F935F8C-563A-4F04-B779-15B723A6F7BC}" presName="textRect" presStyleLbl="revTx" presStyleIdx="2" presStyleCnt="4" custScaleX="154213">
        <dgm:presLayoutVars>
          <dgm:chMax val="1"/>
          <dgm:chPref val="1"/>
        </dgm:presLayoutVars>
      </dgm:prSet>
      <dgm:spPr/>
    </dgm:pt>
    <dgm:pt modelId="{5E329536-E71F-482C-A204-55AB92686E86}" type="pres">
      <dgm:prSet presAssocID="{50366D22-F494-4BD7-A3C8-DE66F07DC0AE}" presName="sibTrans" presStyleCnt="0"/>
      <dgm:spPr/>
    </dgm:pt>
    <dgm:pt modelId="{224F20BC-AD57-41CF-B60C-5FDA72C77E2A}" type="pres">
      <dgm:prSet presAssocID="{81EC5558-A9B3-41D2-B61F-9239E07814DE}" presName="compNode" presStyleCnt="0"/>
      <dgm:spPr/>
    </dgm:pt>
    <dgm:pt modelId="{A6BF31CC-28CA-4FEE-86C8-B30F83E5A326}" type="pres">
      <dgm:prSet presAssocID="{81EC5558-A9B3-41D2-B61F-9239E07814DE}" presName="iconRect" presStyleLbl="node1" presStyleIdx="3" presStyleCnt="4" custScaleX="323552" custScaleY="300961" custLinFactNeighborX="-38072" custLinFactNeighborY="-97377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52B3DAA9-6876-4FCB-93DF-A26858D34989}" type="pres">
      <dgm:prSet presAssocID="{81EC5558-A9B3-41D2-B61F-9239E07814DE}" presName="spaceRect" presStyleCnt="0"/>
      <dgm:spPr/>
    </dgm:pt>
    <dgm:pt modelId="{D6107767-B5D4-45EC-9BE5-42871613D61B}" type="pres">
      <dgm:prSet presAssocID="{81EC5558-A9B3-41D2-B61F-9239E07814DE}" presName="textRect" presStyleLbl="revTx" presStyleIdx="3" presStyleCnt="4" custScaleX="157505">
        <dgm:presLayoutVars>
          <dgm:chMax val="1"/>
          <dgm:chPref val="1"/>
        </dgm:presLayoutVars>
      </dgm:prSet>
      <dgm:spPr/>
    </dgm:pt>
  </dgm:ptLst>
  <dgm:cxnLst>
    <dgm:cxn modelId="{6609CC22-F408-4EF4-A1A0-9FEC322B1F37}" type="presOf" srcId="{6DCBE077-6F8D-43F1-BA8D-5371E80C5EB9}" destId="{44095265-65C3-4E95-9E06-F78A86906F7A}" srcOrd="0" destOrd="0" presId="urn:microsoft.com/office/officeart/2018/2/layout/IconLabelList"/>
    <dgm:cxn modelId="{186D7D43-20B0-4F4E-BD2A-DEF0651D8DC2}" srcId="{8D74843F-1AE9-41E3-A2E4-DA1EBA8DE2A2}" destId="{6DCBE077-6F8D-43F1-BA8D-5371E80C5EB9}" srcOrd="0" destOrd="0" parTransId="{04075798-DA05-45B6-BBDC-59E981B4BBAB}" sibTransId="{24DEC12C-A405-4CE0-AC38-8302D4168020}"/>
    <dgm:cxn modelId="{5BD10F67-47A7-421A-8FB7-8A19AE301BF5}" srcId="{8D74843F-1AE9-41E3-A2E4-DA1EBA8DE2A2}" destId="{0F935F8C-563A-4F04-B779-15B723A6F7BC}" srcOrd="2" destOrd="0" parTransId="{9E9E6ED7-750C-45EA-B991-553DB867F96D}" sibTransId="{50366D22-F494-4BD7-A3C8-DE66F07DC0AE}"/>
    <dgm:cxn modelId="{3A860954-E417-4965-A9A2-1E3B4CD6C961}" type="presOf" srcId="{95BE066B-8FB1-49B6-B4C2-CED525B3DCEB}" destId="{C67CC26A-A623-4BAE-96DF-F4B9342A4B40}" srcOrd="0" destOrd="0" presId="urn:microsoft.com/office/officeart/2018/2/layout/IconLabelList"/>
    <dgm:cxn modelId="{81D9447F-A0F7-457A-A012-6A0AEA057A53}" srcId="{8D74843F-1AE9-41E3-A2E4-DA1EBA8DE2A2}" destId="{81EC5558-A9B3-41D2-B61F-9239E07814DE}" srcOrd="3" destOrd="0" parTransId="{AC6FE7D8-26B0-45DF-A8BC-5D895102251C}" sibTransId="{CB71D591-1F16-4C48-94D3-0B2E231722FD}"/>
    <dgm:cxn modelId="{4927C58B-25EC-40A6-B9B5-0FFE3B1AB64D}" srcId="{8D74843F-1AE9-41E3-A2E4-DA1EBA8DE2A2}" destId="{95BE066B-8FB1-49B6-B4C2-CED525B3DCEB}" srcOrd="1" destOrd="0" parTransId="{965C9655-FB0A-4DC1-ADD9-AEE4E9EF28EB}" sibTransId="{64A9AA40-6ACB-4AD6-BE54-5E8BBC94C781}"/>
    <dgm:cxn modelId="{97014FB3-791B-446F-8915-CEF2E25F7470}" type="presOf" srcId="{0F935F8C-563A-4F04-B779-15B723A6F7BC}" destId="{F5B90D37-1324-4833-B637-85F9C63665B8}" srcOrd="0" destOrd="0" presId="urn:microsoft.com/office/officeart/2018/2/layout/IconLabelList"/>
    <dgm:cxn modelId="{8E2BBFDE-83C5-4A64-A68D-6C31D8216941}" type="presOf" srcId="{81EC5558-A9B3-41D2-B61F-9239E07814DE}" destId="{D6107767-B5D4-45EC-9BE5-42871613D61B}" srcOrd="0" destOrd="0" presId="urn:microsoft.com/office/officeart/2018/2/layout/IconLabelList"/>
    <dgm:cxn modelId="{744236E7-C115-48A0-9501-725BD20823A7}" type="presOf" srcId="{8D74843F-1AE9-41E3-A2E4-DA1EBA8DE2A2}" destId="{5CD7D22F-E82C-4AE2-93C0-D81AF30C68DE}" srcOrd="0" destOrd="0" presId="urn:microsoft.com/office/officeart/2018/2/layout/IconLabelList"/>
    <dgm:cxn modelId="{859F468C-4E8F-4EF6-98EF-FDCB0A901615}" type="presParOf" srcId="{5CD7D22F-E82C-4AE2-93C0-D81AF30C68DE}" destId="{66452D6D-B44C-48C1-8D0A-7B5408BE5A9E}" srcOrd="0" destOrd="0" presId="urn:microsoft.com/office/officeart/2018/2/layout/IconLabelList"/>
    <dgm:cxn modelId="{3477ADAA-9611-49B6-A420-D64C764EF45D}" type="presParOf" srcId="{66452D6D-B44C-48C1-8D0A-7B5408BE5A9E}" destId="{51C2427C-4D7D-43B5-92D5-4B08DC9C1A17}" srcOrd="0" destOrd="0" presId="urn:microsoft.com/office/officeart/2018/2/layout/IconLabelList"/>
    <dgm:cxn modelId="{C14EAF86-C38B-4FD0-81A5-FF138179F654}" type="presParOf" srcId="{66452D6D-B44C-48C1-8D0A-7B5408BE5A9E}" destId="{236BAD1D-C842-40C0-B305-C5EAF90F32DF}" srcOrd="1" destOrd="0" presId="urn:microsoft.com/office/officeart/2018/2/layout/IconLabelList"/>
    <dgm:cxn modelId="{2D231AB1-A06B-451B-8402-C68CC405CC17}" type="presParOf" srcId="{66452D6D-B44C-48C1-8D0A-7B5408BE5A9E}" destId="{44095265-65C3-4E95-9E06-F78A86906F7A}" srcOrd="2" destOrd="0" presId="urn:microsoft.com/office/officeart/2018/2/layout/IconLabelList"/>
    <dgm:cxn modelId="{3D5242DC-7B42-4017-AF62-73C9B2808B9C}" type="presParOf" srcId="{5CD7D22F-E82C-4AE2-93C0-D81AF30C68DE}" destId="{1B4ADC4C-5007-4EB8-909D-E4DAAFDBF6F0}" srcOrd="1" destOrd="0" presId="urn:microsoft.com/office/officeart/2018/2/layout/IconLabelList"/>
    <dgm:cxn modelId="{8F3DCF67-E1DC-49AE-8BF9-CBAB3D4410D3}" type="presParOf" srcId="{5CD7D22F-E82C-4AE2-93C0-D81AF30C68DE}" destId="{8B7F643E-8929-4115-B1B4-B69A35B9F196}" srcOrd="2" destOrd="0" presId="urn:microsoft.com/office/officeart/2018/2/layout/IconLabelList"/>
    <dgm:cxn modelId="{9F9AFE29-DCFE-47A7-840C-DF39F5BA9D81}" type="presParOf" srcId="{8B7F643E-8929-4115-B1B4-B69A35B9F196}" destId="{5BD0288D-557E-4103-8050-3C18701BC535}" srcOrd="0" destOrd="0" presId="urn:microsoft.com/office/officeart/2018/2/layout/IconLabelList"/>
    <dgm:cxn modelId="{43CEE771-F3AB-4757-90F4-080EA0A8D287}" type="presParOf" srcId="{8B7F643E-8929-4115-B1B4-B69A35B9F196}" destId="{AC230867-CECF-4B4F-8600-81081C5BE4A5}" srcOrd="1" destOrd="0" presId="urn:microsoft.com/office/officeart/2018/2/layout/IconLabelList"/>
    <dgm:cxn modelId="{C364C014-F7A4-4CF8-AA39-5379EC4E0CB3}" type="presParOf" srcId="{8B7F643E-8929-4115-B1B4-B69A35B9F196}" destId="{C67CC26A-A623-4BAE-96DF-F4B9342A4B40}" srcOrd="2" destOrd="0" presId="urn:microsoft.com/office/officeart/2018/2/layout/IconLabelList"/>
    <dgm:cxn modelId="{11002480-563E-4760-BFBB-83C0798FCA92}" type="presParOf" srcId="{5CD7D22F-E82C-4AE2-93C0-D81AF30C68DE}" destId="{5D62BC31-7A0F-4701-A419-5C4850C87807}" srcOrd="3" destOrd="0" presId="urn:microsoft.com/office/officeart/2018/2/layout/IconLabelList"/>
    <dgm:cxn modelId="{F5FEB85A-EE7F-44ED-AB03-84A79FD8E70F}" type="presParOf" srcId="{5CD7D22F-E82C-4AE2-93C0-D81AF30C68DE}" destId="{D2354E2C-0341-4319-8986-E0F35B4F3A8B}" srcOrd="4" destOrd="0" presId="urn:microsoft.com/office/officeart/2018/2/layout/IconLabelList"/>
    <dgm:cxn modelId="{BBEC7931-2941-4A0B-AE27-5C44133490D5}" type="presParOf" srcId="{D2354E2C-0341-4319-8986-E0F35B4F3A8B}" destId="{EB577F97-5126-4B4D-9C1F-41E5AA996058}" srcOrd="0" destOrd="0" presId="urn:microsoft.com/office/officeart/2018/2/layout/IconLabelList"/>
    <dgm:cxn modelId="{C79A0F3A-4765-42A5-9A6C-CAE4C4CA6C01}" type="presParOf" srcId="{D2354E2C-0341-4319-8986-E0F35B4F3A8B}" destId="{582EEDAB-64D9-4DF4-8934-DBCE2774F530}" srcOrd="1" destOrd="0" presId="urn:microsoft.com/office/officeart/2018/2/layout/IconLabelList"/>
    <dgm:cxn modelId="{A4B5AF2F-A88A-4707-BF6B-904D4CB48574}" type="presParOf" srcId="{D2354E2C-0341-4319-8986-E0F35B4F3A8B}" destId="{F5B90D37-1324-4833-B637-85F9C63665B8}" srcOrd="2" destOrd="0" presId="urn:microsoft.com/office/officeart/2018/2/layout/IconLabelList"/>
    <dgm:cxn modelId="{3919E87A-8A82-4BE8-AC02-2EAA440C78E1}" type="presParOf" srcId="{5CD7D22F-E82C-4AE2-93C0-D81AF30C68DE}" destId="{5E329536-E71F-482C-A204-55AB92686E86}" srcOrd="5" destOrd="0" presId="urn:microsoft.com/office/officeart/2018/2/layout/IconLabelList"/>
    <dgm:cxn modelId="{ADD08238-BF7C-4339-AA5A-6EEB34B7C76C}" type="presParOf" srcId="{5CD7D22F-E82C-4AE2-93C0-D81AF30C68DE}" destId="{224F20BC-AD57-41CF-B60C-5FDA72C77E2A}" srcOrd="6" destOrd="0" presId="urn:microsoft.com/office/officeart/2018/2/layout/IconLabelList"/>
    <dgm:cxn modelId="{C37F570D-467F-40BE-A212-300BF6F6B70F}" type="presParOf" srcId="{224F20BC-AD57-41CF-B60C-5FDA72C77E2A}" destId="{A6BF31CC-28CA-4FEE-86C8-B30F83E5A326}" srcOrd="0" destOrd="0" presId="urn:microsoft.com/office/officeart/2018/2/layout/IconLabelList"/>
    <dgm:cxn modelId="{B23C09C5-EB25-4232-9F36-86CCD793B184}" type="presParOf" srcId="{224F20BC-AD57-41CF-B60C-5FDA72C77E2A}" destId="{52B3DAA9-6876-4FCB-93DF-A26858D34989}" srcOrd="1" destOrd="0" presId="urn:microsoft.com/office/officeart/2018/2/layout/IconLabelList"/>
    <dgm:cxn modelId="{7FE5A3C1-A8F0-4B4B-B2B3-5C2DD43FFCA9}" type="presParOf" srcId="{224F20BC-AD57-41CF-B60C-5FDA72C77E2A}" destId="{D6107767-B5D4-45EC-9BE5-42871613D61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A88F-F93C-452C-A2B9-8B6177260E16}">
      <dsp:nvSpPr>
        <dsp:cNvPr id="0" name=""/>
        <dsp:cNvSpPr/>
      </dsp:nvSpPr>
      <dsp:spPr>
        <a:xfrm>
          <a:off x="1048294" y="1162980"/>
          <a:ext cx="819492" cy="81949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AEF8D-BF66-4FAC-82D0-9184FE3AE922}">
      <dsp:nvSpPr>
        <dsp:cNvPr id="0" name=""/>
        <dsp:cNvSpPr/>
      </dsp:nvSpPr>
      <dsp:spPr>
        <a:xfrm>
          <a:off x="103904" y="2210138"/>
          <a:ext cx="2341406" cy="62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Delayed Insights</a:t>
          </a:r>
        </a:p>
      </dsp:txBody>
      <dsp:txXfrm>
        <a:off x="103904" y="2210138"/>
        <a:ext cx="2341406" cy="625594"/>
      </dsp:txXfrm>
    </dsp:sp>
    <dsp:sp modelId="{296D710B-23D2-4B94-8BF4-3EA2F903CB37}">
      <dsp:nvSpPr>
        <dsp:cNvPr id="0" name=""/>
        <dsp:cNvSpPr/>
      </dsp:nvSpPr>
      <dsp:spPr>
        <a:xfrm>
          <a:off x="3317" y="2893433"/>
          <a:ext cx="2341406" cy="224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Businesses struggle to analyze customer behavior in real time, leading to missed opportunities for personalized recommendations or fraud detection.</a:t>
          </a:r>
        </a:p>
      </dsp:txBody>
      <dsp:txXfrm>
        <a:off x="3317" y="2893433"/>
        <a:ext cx="2341406" cy="2240328"/>
      </dsp:txXfrm>
    </dsp:sp>
    <dsp:sp modelId="{4EAD7504-43BD-4930-A431-70C2D8EFBC26}">
      <dsp:nvSpPr>
        <dsp:cNvPr id="0" name=""/>
        <dsp:cNvSpPr/>
      </dsp:nvSpPr>
      <dsp:spPr>
        <a:xfrm>
          <a:off x="3264482" y="882245"/>
          <a:ext cx="1307516" cy="1166571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CE1FB-979A-4DEF-A65C-075DB383D1FD}">
      <dsp:nvSpPr>
        <dsp:cNvPr id="0" name=""/>
        <dsp:cNvSpPr/>
      </dsp:nvSpPr>
      <dsp:spPr>
        <a:xfrm>
          <a:off x="2768307" y="2190513"/>
          <a:ext cx="2341406" cy="62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Poor</a:t>
          </a:r>
          <a:r>
            <a:rPr lang="en-US" sz="2000" kern="1200" dirty="0"/>
            <a:t> Data Integration &amp; Scalability</a:t>
          </a:r>
        </a:p>
      </dsp:txBody>
      <dsp:txXfrm>
        <a:off x="2768307" y="2190513"/>
        <a:ext cx="2341406" cy="625594"/>
      </dsp:txXfrm>
    </dsp:sp>
    <dsp:sp modelId="{DA04815C-7A67-4A1D-9954-1F63A35FA6A3}">
      <dsp:nvSpPr>
        <dsp:cNvPr id="0" name=""/>
        <dsp:cNvSpPr/>
      </dsp:nvSpPr>
      <dsp:spPr>
        <a:xfrm>
          <a:off x="2754470" y="2980203"/>
          <a:ext cx="2341406" cy="224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Many companies use separate data pipelines for real-time and batch processing, leading to fragmented analytics. Scaling such solutions across multiple teams is complex and costly.</a:t>
          </a:r>
        </a:p>
      </dsp:txBody>
      <dsp:txXfrm>
        <a:off x="2754470" y="2980203"/>
        <a:ext cx="2341406" cy="2240328"/>
      </dsp:txXfrm>
    </dsp:sp>
    <dsp:sp modelId="{F238BC40-298A-4283-B1B5-5070276BC034}">
      <dsp:nvSpPr>
        <dsp:cNvPr id="0" name=""/>
        <dsp:cNvSpPr/>
      </dsp:nvSpPr>
      <dsp:spPr>
        <a:xfrm>
          <a:off x="5753438" y="1008578"/>
          <a:ext cx="1388580" cy="102145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190F9-6362-40EA-866E-FBD83A985B79}">
      <dsp:nvSpPr>
        <dsp:cNvPr id="0" name=""/>
        <dsp:cNvSpPr/>
      </dsp:nvSpPr>
      <dsp:spPr>
        <a:xfrm>
          <a:off x="5422502" y="2073119"/>
          <a:ext cx="2341406" cy="62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Inefficient ETL &amp; Storage</a:t>
          </a:r>
        </a:p>
      </dsp:txBody>
      <dsp:txXfrm>
        <a:off x="5422502" y="2073119"/>
        <a:ext cx="2341406" cy="625594"/>
      </dsp:txXfrm>
    </dsp:sp>
    <dsp:sp modelId="{8C280169-79BB-4EA8-A38A-7B9E828ACB8B}">
      <dsp:nvSpPr>
        <dsp:cNvPr id="0" name=""/>
        <dsp:cNvSpPr/>
      </dsp:nvSpPr>
      <dsp:spPr>
        <a:xfrm>
          <a:off x="5505622" y="2943924"/>
          <a:ext cx="2341406" cy="224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Many businesses lack a hybrid approach that processes both real-time and batch data efficiently. This leads to slow reporting, data redundancy, and high storage costs.</a:t>
          </a:r>
        </a:p>
      </dsp:txBody>
      <dsp:txXfrm>
        <a:off x="5505622" y="2943924"/>
        <a:ext cx="2341406" cy="2240328"/>
      </dsp:txXfrm>
    </dsp:sp>
    <dsp:sp modelId="{24815C2E-1BA1-4405-B803-DD03F9C04A0F}">
      <dsp:nvSpPr>
        <dsp:cNvPr id="0" name=""/>
        <dsp:cNvSpPr/>
      </dsp:nvSpPr>
      <dsp:spPr>
        <a:xfrm>
          <a:off x="8575402" y="993925"/>
          <a:ext cx="1095595" cy="955241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EF5DD-3000-4164-868C-E49A88890039}">
      <dsp:nvSpPr>
        <dsp:cNvPr id="0" name=""/>
        <dsp:cNvSpPr/>
      </dsp:nvSpPr>
      <dsp:spPr>
        <a:xfrm>
          <a:off x="8236006" y="2053907"/>
          <a:ext cx="2341406" cy="62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Data Volume &amp; Velocity</a:t>
          </a:r>
        </a:p>
      </dsp:txBody>
      <dsp:txXfrm>
        <a:off x="8236006" y="2053907"/>
        <a:ext cx="2341406" cy="625594"/>
      </dsp:txXfrm>
    </dsp:sp>
    <dsp:sp modelId="{D049D50D-0170-4208-9C26-15DE1793014A}">
      <dsp:nvSpPr>
        <dsp:cNvPr id="0" name=""/>
        <dsp:cNvSpPr/>
      </dsp:nvSpPr>
      <dsp:spPr>
        <a:xfrm>
          <a:off x="8256774" y="2927370"/>
          <a:ext cx="2341406" cy="224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54EE3-2256-4958-80E8-187DF43366C8}">
      <dsp:nvSpPr>
        <dsp:cNvPr id="0" name=""/>
        <dsp:cNvSpPr/>
      </dsp:nvSpPr>
      <dsp:spPr>
        <a:xfrm>
          <a:off x="283480" y="1128725"/>
          <a:ext cx="1063506" cy="1279183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E2757-D483-4914-8BE9-31D3D0C58771}">
      <dsp:nvSpPr>
        <dsp:cNvPr id="0" name=""/>
        <dsp:cNvSpPr/>
      </dsp:nvSpPr>
      <dsp:spPr>
        <a:xfrm>
          <a:off x="419734" y="1329980"/>
          <a:ext cx="790997" cy="87667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BAA9E-A64E-4318-9AD7-7C41AA436891}">
      <dsp:nvSpPr>
        <dsp:cNvPr id="0" name=""/>
        <dsp:cNvSpPr/>
      </dsp:nvSpPr>
      <dsp:spPr>
        <a:xfrm>
          <a:off x="2245" y="2479928"/>
          <a:ext cx="1625976" cy="1258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/>
            <a:t>Real-Time Insights for Agile Teams</a:t>
          </a:r>
          <a:br>
            <a:rPr lang="en-US" sz="1600" b="0" i="0" kern="1200"/>
          </a:br>
          <a:r>
            <a:rPr lang="en-US" sz="1600" b="0" i="0" kern="1200"/>
            <a:t>Kinesis + Lambda enable instant data processing for live actions.</a:t>
          </a:r>
          <a:endParaRPr lang="en-US" sz="1600" kern="1200" dirty="0"/>
        </a:p>
      </dsp:txBody>
      <dsp:txXfrm>
        <a:off x="2245" y="2479928"/>
        <a:ext cx="1625976" cy="1258739"/>
      </dsp:txXfrm>
    </dsp:sp>
    <dsp:sp modelId="{E53B0A90-8BFE-4DDD-B478-0168BBCE0DD1}">
      <dsp:nvSpPr>
        <dsp:cNvPr id="0" name=""/>
        <dsp:cNvSpPr/>
      </dsp:nvSpPr>
      <dsp:spPr>
        <a:xfrm>
          <a:off x="2372722" y="1166853"/>
          <a:ext cx="1095979" cy="119532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06476-D123-4887-868C-A4F219F6A791}">
      <dsp:nvSpPr>
        <dsp:cNvPr id="0" name=""/>
        <dsp:cNvSpPr/>
      </dsp:nvSpPr>
      <dsp:spPr>
        <a:xfrm>
          <a:off x="2529596" y="1385975"/>
          <a:ext cx="796910" cy="858048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7D2D1-D83B-4733-960D-E8E20583BA89}">
      <dsp:nvSpPr>
        <dsp:cNvPr id="0" name=""/>
        <dsp:cNvSpPr/>
      </dsp:nvSpPr>
      <dsp:spPr>
        <a:xfrm>
          <a:off x="1936734" y="2387450"/>
          <a:ext cx="2030568" cy="988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 dirty="0"/>
            <a:t>Automated, Cost-Efficient Batch Analytics</a:t>
          </a:r>
          <a:br>
            <a:rPr lang="en-US" sz="1600" b="0" i="0" kern="1200" dirty="0"/>
          </a:br>
          <a:r>
            <a:rPr lang="en-US" sz="1600" b="0" i="0" kern="1200" dirty="0"/>
            <a:t>Glue ETL pipelines auto-transform data into S3 for Athena queries.</a:t>
          </a:r>
          <a:endParaRPr lang="en-US" sz="1600" kern="1200" dirty="0"/>
        </a:p>
      </dsp:txBody>
      <dsp:txXfrm>
        <a:off x="1936734" y="2387450"/>
        <a:ext cx="2030568" cy="988148"/>
      </dsp:txXfrm>
    </dsp:sp>
    <dsp:sp modelId="{5CAD4AF2-B230-453A-8410-B1458AE00DD6}">
      <dsp:nvSpPr>
        <dsp:cNvPr id="0" name=""/>
        <dsp:cNvSpPr/>
      </dsp:nvSpPr>
      <dsp:spPr>
        <a:xfrm>
          <a:off x="4495672" y="1102349"/>
          <a:ext cx="1090395" cy="138468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41E32-03FB-4E9F-91BB-A492D6E5FEC6}">
      <dsp:nvSpPr>
        <dsp:cNvPr id="0" name=""/>
        <dsp:cNvSpPr/>
      </dsp:nvSpPr>
      <dsp:spPr>
        <a:xfrm>
          <a:off x="4592542" y="1277234"/>
          <a:ext cx="896655" cy="103491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ABD7D-467A-417B-8649-09D1B4DB41EA}">
      <dsp:nvSpPr>
        <dsp:cNvPr id="0" name=""/>
        <dsp:cNvSpPr/>
      </dsp:nvSpPr>
      <dsp:spPr>
        <a:xfrm>
          <a:off x="4227881" y="2599551"/>
          <a:ext cx="1625976" cy="1258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 dirty="0"/>
            <a:t>Flexible Data Storage, Unified Access</a:t>
          </a:r>
          <a:br>
            <a:rPr lang="en-US" sz="1600" b="0" i="0" kern="1200" dirty="0"/>
          </a:br>
          <a:r>
            <a:rPr lang="en-US" sz="1600" b="0" i="0" kern="1200" dirty="0"/>
            <a:t>Hybrid MongoDB (operational) + S3 (analytics) bridges silos.</a:t>
          </a:r>
          <a:endParaRPr lang="en-US" sz="1600" kern="1200" dirty="0"/>
        </a:p>
      </dsp:txBody>
      <dsp:txXfrm>
        <a:off x="4227881" y="2599551"/>
        <a:ext cx="1625976" cy="1258739"/>
      </dsp:txXfrm>
    </dsp:sp>
    <dsp:sp modelId="{8D6BE3F4-E2C7-45A5-B21A-AF155DA5973A}">
      <dsp:nvSpPr>
        <dsp:cNvPr id="0" name=""/>
        <dsp:cNvSpPr/>
      </dsp:nvSpPr>
      <dsp:spPr>
        <a:xfrm>
          <a:off x="6380887" y="1122459"/>
          <a:ext cx="1141009" cy="130424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A8998-7788-4B8A-B348-F471545E5520}">
      <dsp:nvSpPr>
        <dsp:cNvPr id="0" name=""/>
        <dsp:cNvSpPr/>
      </dsp:nvSpPr>
      <dsp:spPr>
        <a:xfrm>
          <a:off x="6522823" y="1301594"/>
          <a:ext cx="857137" cy="945978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C9BE9-20F5-43D9-A366-29B0B2DE7C43}">
      <dsp:nvSpPr>
        <dsp:cNvPr id="0" name=""/>
        <dsp:cNvSpPr/>
      </dsp:nvSpPr>
      <dsp:spPr>
        <a:xfrm>
          <a:off x="6138404" y="2579441"/>
          <a:ext cx="1625976" cy="1258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 dirty="0"/>
            <a:t>Secure by Design, Compliant by Default</a:t>
          </a:r>
          <a:br>
            <a:rPr lang="en-US" sz="1600" b="0" i="0" kern="1200" dirty="0"/>
          </a:br>
          <a:r>
            <a:rPr lang="en-US" sz="1600" b="0" i="0" kern="1200" dirty="0"/>
            <a:t>VPC with isolated subnets meets GDPR/HIPAA needs.</a:t>
          </a:r>
          <a:endParaRPr lang="en-US" sz="1600" kern="1200" dirty="0"/>
        </a:p>
      </dsp:txBody>
      <dsp:txXfrm>
        <a:off x="6138404" y="2579441"/>
        <a:ext cx="1625976" cy="1258739"/>
      </dsp:txXfrm>
    </dsp:sp>
    <dsp:sp modelId="{6E851596-A31F-4C7E-916F-DEEFE905A87B}">
      <dsp:nvSpPr>
        <dsp:cNvPr id="0" name=""/>
        <dsp:cNvSpPr/>
      </dsp:nvSpPr>
      <dsp:spPr>
        <a:xfrm>
          <a:off x="8299816" y="1117254"/>
          <a:ext cx="1124197" cy="132506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C27E1-C438-429A-BD45-D906AAD24AEB}">
      <dsp:nvSpPr>
        <dsp:cNvPr id="0" name=""/>
        <dsp:cNvSpPr/>
      </dsp:nvSpPr>
      <dsp:spPr>
        <a:xfrm>
          <a:off x="8453199" y="1377596"/>
          <a:ext cx="817432" cy="80438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03239-B748-4761-AF57-BEF30A7E40B7}">
      <dsp:nvSpPr>
        <dsp:cNvPr id="0" name=""/>
        <dsp:cNvSpPr/>
      </dsp:nvSpPr>
      <dsp:spPr>
        <a:xfrm>
          <a:off x="8048926" y="2584646"/>
          <a:ext cx="1625976" cy="1258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 dirty="0"/>
            <a:t>One Platform for All Analytics</a:t>
          </a:r>
          <a:br>
            <a:rPr lang="en-US" sz="1600" b="0" i="0" kern="1200" dirty="0"/>
          </a:br>
          <a:r>
            <a:rPr lang="en-US" sz="1600" b="0" i="0" kern="1200" dirty="0" err="1"/>
            <a:t>QuickSight</a:t>
          </a:r>
          <a:r>
            <a:rPr lang="en-US" sz="1600" b="0" i="0" kern="1200" dirty="0"/>
            <a:t> unifies real-time dashboards + historical reports.</a:t>
          </a:r>
          <a:endParaRPr lang="en-US" sz="1600" kern="1200" dirty="0"/>
        </a:p>
      </dsp:txBody>
      <dsp:txXfrm>
        <a:off x="8048926" y="2584646"/>
        <a:ext cx="1625976" cy="1258739"/>
      </dsp:txXfrm>
    </dsp:sp>
    <dsp:sp modelId="{F8818904-8F6E-4DCD-A3C2-2C1745B895C9}">
      <dsp:nvSpPr>
        <dsp:cNvPr id="0" name=""/>
        <dsp:cNvSpPr/>
      </dsp:nvSpPr>
      <dsp:spPr>
        <a:xfrm>
          <a:off x="10258805" y="1136652"/>
          <a:ext cx="1027264" cy="124747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25D83-FC3F-4F71-AD70-5C5C1D5D6F6B}">
      <dsp:nvSpPr>
        <dsp:cNvPr id="0" name=""/>
        <dsp:cNvSpPr/>
      </dsp:nvSpPr>
      <dsp:spPr>
        <a:xfrm>
          <a:off x="10389057" y="1367998"/>
          <a:ext cx="766760" cy="784783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85593-EE86-4398-80EA-21B8B5A52072}">
      <dsp:nvSpPr>
        <dsp:cNvPr id="0" name=""/>
        <dsp:cNvSpPr/>
      </dsp:nvSpPr>
      <dsp:spPr>
        <a:xfrm>
          <a:off x="9959449" y="2565248"/>
          <a:ext cx="1625976" cy="1258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 dirty="0"/>
            <a:t>Future-Proof Scalability</a:t>
          </a:r>
          <a:br>
            <a:rPr lang="en-US" sz="1600" b="0" i="0" kern="1200" dirty="0"/>
          </a:br>
          <a:r>
            <a:rPr lang="en-US" sz="1600" b="0" i="0" kern="1200" dirty="0"/>
            <a:t>Serverless architecture scales seamlessly, cuts idle costs.</a:t>
          </a:r>
          <a:endParaRPr lang="en-US" sz="1600" kern="1200" dirty="0"/>
        </a:p>
      </dsp:txBody>
      <dsp:txXfrm>
        <a:off x="9959449" y="2565248"/>
        <a:ext cx="1625976" cy="12587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41105-2A2C-4CF9-9660-396B72AF85DC}">
      <dsp:nvSpPr>
        <dsp:cNvPr id="0" name=""/>
        <dsp:cNvSpPr/>
      </dsp:nvSpPr>
      <dsp:spPr>
        <a:xfrm>
          <a:off x="181918" y="240419"/>
          <a:ext cx="213013" cy="213013"/>
        </a:xfrm>
        <a:prstGeom prst="gear9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500" kern="1200" dirty="0"/>
          </a:br>
          <a:endParaRPr lang="en-US" sz="500" kern="1200" dirty="0"/>
        </a:p>
      </dsp:txBody>
      <dsp:txXfrm>
        <a:off x="224743" y="290316"/>
        <a:ext cx="127363" cy="109493"/>
      </dsp:txXfrm>
    </dsp:sp>
    <dsp:sp modelId="{F225B974-4A0B-4E28-B820-2BC0BF1EF5A9}">
      <dsp:nvSpPr>
        <dsp:cNvPr id="0" name=""/>
        <dsp:cNvSpPr/>
      </dsp:nvSpPr>
      <dsp:spPr>
        <a:xfrm>
          <a:off x="57983" y="187990"/>
          <a:ext cx="154918" cy="159078"/>
        </a:xfrm>
        <a:prstGeom prst="gear6">
          <a:avLst/>
        </a:prstGeom>
        <a:solidFill>
          <a:schemeClr val="accent3">
            <a:shade val="80000"/>
            <a:hueOff val="-132366"/>
            <a:satOff val="-10599"/>
            <a:lumOff val="157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96984" y="227841"/>
        <a:ext cx="76916" cy="79376"/>
      </dsp:txXfrm>
    </dsp:sp>
    <dsp:sp modelId="{EA42EA4E-668C-4389-B68D-149FDD397751}">
      <dsp:nvSpPr>
        <dsp:cNvPr id="0" name=""/>
        <dsp:cNvSpPr/>
      </dsp:nvSpPr>
      <dsp:spPr>
        <a:xfrm rot="20700000">
          <a:off x="144753" y="83192"/>
          <a:ext cx="151788" cy="151788"/>
        </a:xfrm>
        <a:prstGeom prst="gear6">
          <a:avLst/>
        </a:prstGeom>
        <a:solidFill>
          <a:schemeClr val="accent3">
            <a:shade val="80000"/>
            <a:hueOff val="-264732"/>
            <a:satOff val="-21197"/>
            <a:lumOff val="314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-20700000">
        <a:off x="178045" y="116484"/>
        <a:ext cx="85205" cy="85205"/>
      </dsp:txXfrm>
    </dsp:sp>
    <dsp:sp modelId="{860B78AB-8508-4302-81E1-F081EA36153F}">
      <dsp:nvSpPr>
        <dsp:cNvPr id="0" name=""/>
        <dsp:cNvSpPr/>
      </dsp:nvSpPr>
      <dsp:spPr>
        <a:xfrm>
          <a:off x="141703" y="216695"/>
          <a:ext cx="272657" cy="272657"/>
        </a:xfrm>
        <a:prstGeom prst="circularArrow">
          <a:avLst>
            <a:gd name="adj1" fmla="val 4687"/>
            <a:gd name="adj2" fmla="val 299029"/>
            <a:gd name="adj3" fmla="val 2186634"/>
            <a:gd name="adj4" fmla="val 17435892"/>
            <a:gd name="adj5" fmla="val 5469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E1A67-3ED4-47C3-877B-95FE4CB6A318}">
      <dsp:nvSpPr>
        <dsp:cNvPr id="0" name=""/>
        <dsp:cNvSpPr/>
      </dsp:nvSpPr>
      <dsp:spPr>
        <a:xfrm>
          <a:off x="30547" y="171448"/>
          <a:ext cx="198102" cy="19810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shade val="90000"/>
            <a:hueOff val="-132379"/>
            <a:satOff val="-10466"/>
            <a:lumOff val="147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7CEB9-9286-46BA-A93A-3BFB9CB47D5E}">
      <dsp:nvSpPr>
        <dsp:cNvPr id="0" name=""/>
        <dsp:cNvSpPr/>
      </dsp:nvSpPr>
      <dsp:spPr>
        <a:xfrm>
          <a:off x="109643" y="65600"/>
          <a:ext cx="213594" cy="2135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shade val="90000"/>
            <a:hueOff val="-264759"/>
            <a:satOff val="-20932"/>
            <a:lumOff val="294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2427C-4D7D-43B5-92D5-4B08DC9C1A17}">
      <dsp:nvSpPr>
        <dsp:cNvPr id="0" name=""/>
        <dsp:cNvSpPr/>
      </dsp:nvSpPr>
      <dsp:spPr>
        <a:xfrm>
          <a:off x="0" y="114779"/>
          <a:ext cx="2799791" cy="228716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095265-65C3-4E95-9E06-F78A86906F7A}">
      <dsp:nvSpPr>
        <dsp:cNvPr id="0" name=""/>
        <dsp:cNvSpPr/>
      </dsp:nvSpPr>
      <dsp:spPr>
        <a:xfrm>
          <a:off x="87" y="2605705"/>
          <a:ext cx="2822625" cy="74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Faster Decision-Making: React to trends in real time</a:t>
          </a:r>
          <a:endParaRPr lang="en-US" sz="1800" kern="1200" dirty="0"/>
        </a:p>
      </dsp:txBody>
      <dsp:txXfrm>
        <a:off x="87" y="2605705"/>
        <a:ext cx="2822625" cy="745401"/>
      </dsp:txXfrm>
    </dsp:sp>
    <dsp:sp modelId="{5BD0288D-557E-4103-8050-3C18701BC535}">
      <dsp:nvSpPr>
        <dsp:cNvPr id="0" name=""/>
        <dsp:cNvSpPr/>
      </dsp:nvSpPr>
      <dsp:spPr>
        <a:xfrm>
          <a:off x="3134262" y="282483"/>
          <a:ext cx="2113926" cy="2007423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CC26A-A623-4BAE-96DF-F4B9342A4B40}">
      <dsp:nvSpPr>
        <dsp:cNvPr id="0" name=""/>
        <dsp:cNvSpPr/>
      </dsp:nvSpPr>
      <dsp:spPr>
        <a:xfrm>
          <a:off x="3128177" y="2535770"/>
          <a:ext cx="2551670" cy="74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Improved Customer Experience: Personalize </a:t>
          </a:r>
          <a:r>
            <a:rPr lang="en-US" sz="1800" kern="1200"/>
            <a:t>offers dynamically</a:t>
          </a:r>
          <a:endParaRPr lang="en-US" sz="1800" kern="1200" dirty="0"/>
        </a:p>
      </dsp:txBody>
      <dsp:txXfrm>
        <a:off x="3128177" y="2535770"/>
        <a:ext cx="2551670" cy="745401"/>
      </dsp:txXfrm>
    </dsp:sp>
    <dsp:sp modelId="{EB577F97-5126-4B4D-9C1F-41E5AA996058}">
      <dsp:nvSpPr>
        <dsp:cNvPr id="0" name=""/>
        <dsp:cNvSpPr/>
      </dsp:nvSpPr>
      <dsp:spPr>
        <a:xfrm>
          <a:off x="6032740" y="147339"/>
          <a:ext cx="2010345" cy="220295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90D37-1324-4833-B637-85F9C63665B8}">
      <dsp:nvSpPr>
        <dsp:cNvPr id="0" name=""/>
        <dsp:cNvSpPr/>
      </dsp:nvSpPr>
      <dsp:spPr>
        <a:xfrm>
          <a:off x="5985311" y="2584652"/>
          <a:ext cx="2691799" cy="74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Operational Efficiency: Optimize inventory, fraud detection, and maintenance</a:t>
          </a:r>
          <a:endParaRPr lang="en-US" sz="1800" kern="1200" dirty="0"/>
        </a:p>
      </dsp:txBody>
      <dsp:txXfrm>
        <a:off x="5985311" y="2584652"/>
        <a:ext cx="2691799" cy="745401"/>
      </dsp:txXfrm>
    </dsp:sp>
    <dsp:sp modelId="{A6BF31CC-28CA-4FEE-86C8-B30F83E5A326}">
      <dsp:nvSpPr>
        <dsp:cNvPr id="0" name=""/>
        <dsp:cNvSpPr/>
      </dsp:nvSpPr>
      <dsp:spPr>
        <a:xfrm>
          <a:off x="8787443" y="15063"/>
          <a:ext cx="2541431" cy="2363983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07767-B5D4-45EC-9BE5-42871613D61B}">
      <dsp:nvSpPr>
        <dsp:cNvPr id="0" name=""/>
        <dsp:cNvSpPr/>
      </dsp:nvSpPr>
      <dsp:spPr>
        <a:xfrm>
          <a:off x="8982575" y="2624910"/>
          <a:ext cx="2749262" cy="74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Cost Savings: Reduce ETL &amp; storage costs with a streamlined hybrid approach</a:t>
          </a:r>
          <a:endParaRPr lang="en-US" sz="1800" kern="1200" dirty="0"/>
        </a:p>
      </dsp:txBody>
      <dsp:txXfrm>
        <a:off x="8982575" y="2624910"/>
        <a:ext cx="2749262" cy="74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E38E5-75B6-41F9-A9E6-4D91A35D63B8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EC443-C401-4BD6-82B6-1CA2FCFF2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3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E296-90A8-4120-9DA4-91BB4169C3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85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E296-90A8-4120-9DA4-91BB4169C3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3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E296-90A8-4120-9DA4-91BB4169C3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1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E296-90A8-4120-9DA4-91BB4169C3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5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E296-90A8-4120-9DA4-91BB4169C3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9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E296-90A8-4120-9DA4-91BB4169C3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E296-90A8-4120-9DA4-91BB4169C3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40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E296-90A8-4120-9DA4-91BB4169C3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3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57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5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8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5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4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6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9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1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5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ED2AEA-AAD9-446C-8399-C3BF63BB1E1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0E42C4-0BE9-4275-97AA-5C246A456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3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sv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22.png"/><Relationship Id="rId5" Type="http://schemas.openxmlformats.org/officeDocument/2006/relationships/diagramData" Target="../diagrams/data2.xml"/><Relationship Id="rId10" Type="http://schemas.openxmlformats.org/officeDocument/2006/relationships/image" Target="../media/image21.jpe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3.xml"/><Relationship Id="rId11" Type="http://schemas.openxmlformats.org/officeDocument/2006/relationships/image" Target="../media/image4.png"/><Relationship Id="rId5" Type="http://schemas.openxmlformats.org/officeDocument/2006/relationships/diagramData" Target="../diagrams/data3.xml"/><Relationship Id="rId10" Type="http://schemas.openxmlformats.org/officeDocument/2006/relationships/image" Target="../media/image24.jp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Manometer beer equipment">
            <a:extLst>
              <a:ext uri="{FF2B5EF4-FFF2-40B4-BE49-F238E27FC236}">
                <a16:creationId xmlns:a16="http://schemas.microsoft.com/office/drawing/2014/main" id="{CE3D5EE1-6C44-1A8B-7B1B-C824B92534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3750" b="11345"/>
          <a:stretch/>
        </p:blipFill>
        <p:spPr>
          <a:xfrm>
            <a:off x="-74743" y="-299039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FFE1B-2947-03C5-D47B-7E889E4F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326" y="1527829"/>
            <a:ext cx="9608677" cy="2815571"/>
          </a:xfrm>
        </p:spPr>
        <p:txBody>
          <a:bodyPr>
            <a:normAutofit/>
          </a:bodyPr>
          <a:lstStyle/>
          <a:p>
            <a:pPr algn="ctr"/>
            <a:r>
              <a:rPr lang="en-US" sz="6600" b="0" i="0" dirty="0">
                <a:effectLst/>
                <a:latin typeface="Inter"/>
              </a:rPr>
              <a:t>Real-Time Data Streaming &amp; Batch ETL Pipeline with AWS</a:t>
            </a:r>
            <a:endParaRPr lang="en-US" sz="6600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F620625F-3A4D-2F67-0667-24355F710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778" y="4343400"/>
            <a:ext cx="10058400" cy="510396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Hybrid Architecture for Scalable Analytics</a:t>
            </a:r>
            <a:endParaRPr lang="en-US" dirty="0"/>
          </a:p>
        </p:txBody>
      </p:sp>
      <p:sp>
        <p:nvSpPr>
          <p:cNvPr id="11" name="AutoShape 6" descr="A digital illustration showing the AWS logo, MongoDB logo, and a pipeline diagram icon arranged together, with a modern and clean design, using soft shadows and vibrant colors.">
            <a:extLst>
              <a:ext uri="{FF2B5EF4-FFF2-40B4-BE49-F238E27FC236}">
                <a16:creationId xmlns:a16="http://schemas.microsoft.com/office/drawing/2014/main" id="{624B91E8-A50F-2C6A-396E-48F9D85FB8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 descr="AWS-MongoDB Deal Favors Collaboration Over Competition | CRN">
            <a:extLst>
              <a:ext uri="{FF2B5EF4-FFF2-40B4-BE49-F238E27FC236}">
                <a16:creationId xmlns:a16="http://schemas.microsoft.com/office/drawing/2014/main" id="{A98DFEEE-6BFA-7768-E3C1-57375BC15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41" y="4774476"/>
            <a:ext cx="3347049" cy="1514119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362A3AC-2C50-63C0-C3BC-DC9DE4E92B95}"/>
              </a:ext>
            </a:extLst>
          </p:cNvPr>
          <p:cNvSpPr txBox="1"/>
          <p:nvPr/>
        </p:nvSpPr>
        <p:spPr>
          <a:xfrm>
            <a:off x="17252" y="524777"/>
            <a:ext cx="110659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D3B45"/>
                </a:solidFill>
                <a:latin typeface="Lato Extended"/>
              </a:rPr>
              <a:t>University of New Haven- </a:t>
            </a:r>
            <a:r>
              <a:rPr lang="en-US" sz="1600" b="1" dirty="0" err="1">
                <a:solidFill>
                  <a:srgbClr val="2D3B45"/>
                </a:solidFill>
                <a:latin typeface="Lato Extended"/>
              </a:rPr>
              <a:t>Tagliatela</a:t>
            </a:r>
            <a:r>
              <a:rPr lang="en-US" sz="1600" b="1" dirty="0">
                <a:solidFill>
                  <a:srgbClr val="2D3B45"/>
                </a:solidFill>
                <a:latin typeface="Lato Extended"/>
              </a:rPr>
              <a:t> College of Engineering</a:t>
            </a:r>
          </a:p>
          <a:p>
            <a:pPr algn="ctr"/>
            <a:r>
              <a:rPr lang="en-US" sz="1600" b="1" i="0" dirty="0">
                <a:solidFill>
                  <a:srgbClr val="2D3B45"/>
                </a:solidFill>
                <a:effectLst/>
                <a:latin typeface="Lato Extended"/>
              </a:rPr>
              <a:t>DSCI-6007-02</a:t>
            </a:r>
          </a:p>
          <a:p>
            <a:pPr algn="ctr"/>
            <a:r>
              <a:rPr lang="en-US" sz="1600" b="1" dirty="0">
                <a:solidFill>
                  <a:srgbClr val="2D3B45"/>
                </a:solidFill>
                <a:latin typeface="Lato Extended"/>
              </a:rPr>
              <a:t>Distributed &amp; Scalable Data Engineering</a:t>
            </a:r>
            <a:endParaRPr lang="en-US" sz="1600" b="1" i="0" dirty="0">
              <a:solidFill>
                <a:srgbClr val="2D3B45"/>
              </a:solidFill>
              <a:effectLst/>
              <a:latin typeface="Lato Extended"/>
            </a:endParaRPr>
          </a:p>
          <a:p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02D9CD7A-F5AF-7266-AA1B-2253540BD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050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1694"/>
    </mc:Choice>
    <mc:Fallback>
      <p:transition advTm="11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0555-0634-E876-6C70-3D511695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333" y="-174848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MEET OUR TEAM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8754703-DDCE-1A32-E824-FB9D1A22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808" y="1267494"/>
            <a:ext cx="6574973" cy="680333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3600" b="1" u="sng" dirty="0"/>
              <a:t>Team 01 (Section 02)</a:t>
            </a:r>
            <a:endParaRPr lang="en-US" sz="3600" dirty="0"/>
          </a:p>
          <a:p>
            <a:endParaRPr lang="en-US" sz="3200" dirty="0"/>
          </a:p>
        </p:txBody>
      </p:sp>
      <p:pic>
        <p:nvPicPr>
          <p:cNvPr id="10" name="Graphic 9" descr="Puzzle">
            <a:extLst>
              <a:ext uri="{FF2B5EF4-FFF2-40B4-BE49-F238E27FC236}">
                <a16:creationId xmlns:a16="http://schemas.microsoft.com/office/drawing/2014/main" id="{1CE16742-BD1F-D46E-82A6-FF186EE25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21254" y="-410676"/>
            <a:ext cx="2870688" cy="2870688"/>
          </a:xfrm>
          <a:prstGeom prst="rect">
            <a:avLst/>
          </a:prstGeom>
        </p:spPr>
      </p:pic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5CA9597B-3805-D4F5-EFD9-F47DB0D16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/>
          <a:stretch/>
        </p:blipFill>
        <p:spPr>
          <a:xfrm>
            <a:off x="8689674" y="2896102"/>
            <a:ext cx="2242869" cy="2538540"/>
          </a:xfrm>
          <a:prstGeom prst="rect">
            <a:avLst/>
          </a:prstGeom>
        </p:spPr>
      </p:pic>
      <p:pic>
        <p:nvPicPr>
          <p:cNvPr id="6" name="Picture 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E0B23B16-53DE-F362-0FD9-4DD25D278D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0"/>
          <a:stretch/>
        </p:blipFill>
        <p:spPr>
          <a:xfrm>
            <a:off x="1114090" y="2896102"/>
            <a:ext cx="2169698" cy="2607128"/>
          </a:xfrm>
          <a:prstGeom prst="rect">
            <a:avLst/>
          </a:prstGeom>
        </p:spPr>
      </p:pic>
      <p:pic>
        <p:nvPicPr>
          <p:cNvPr id="12" name="Picture 11" descr="A person sitting at a table&#10;&#10;AI-generated content may be incorrect.">
            <a:extLst>
              <a:ext uri="{FF2B5EF4-FFF2-40B4-BE49-F238E27FC236}">
                <a16:creationId xmlns:a16="http://schemas.microsoft.com/office/drawing/2014/main" id="{34098272-DF03-B9BE-CD25-9052A8F36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2" r="35422" b="8031"/>
          <a:stretch/>
        </p:blipFill>
        <p:spPr>
          <a:xfrm>
            <a:off x="4931308" y="2896102"/>
            <a:ext cx="2329383" cy="26071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4FA705-26BE-25E3-FA89-653ED8ADEDF3}"/>
              </a:ext>
            </a:extLst>
          </p:cNvPr>
          <p:cNvSpPr txBox="1"/>
          <p:nvPr/>
        </p:nvSpPr>
        <p:spPr>
          <a:xfrm>
            <a:off x="1250989" y="5503230"/>
            <a:ext cx="986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STUTI BIMALI                                               PRIYANKA SINGH                                           LAKSHMAN RAJITH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026" name="Picture 2" descr="Teamwork isometric icon. Team people ...">
            <a:extLst>
              <a:ext uri="{FF2B5EF4-FFF2-40B4-BE49-F238E27FC236}">
                <a16:creationId xmlns:a16="http://schemas.microsoft.com/office/drawing/2014/main" id="{BD5B0355-28E4-06C3-FC0B-5E879DFC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697" y="161111"/>
            <a:ext cx="3898822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FA824F9B-216D-9BF7-2BF1-9643B7815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28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6"/>
    </mc:Choice>
    <mc:Fallback>
      <p:transition spd="slow" advTm="4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630EE8F-1725-D99C-0020-DDDC4CF0F1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4182" y="142684"/>
          <a:ext cx="10601499" cy="6334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88DCF5F-83F9-ECB1-356A-09188456F307}"/>
              </a:ext>
            </a:extLst>
          </p:cNvPr>
          <p:cNvSpPr txBox="1"/>
          <p:nvPr/>
        </p:nvSpPr>
        <p:spPr>
          <a:xfrm>
            <a:off x="8853749" y="2775874"/>
            <a:ext cx="2445327" cy="302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Companies generate large volumes of real-time transactions, sensor data, or user logs, making traditional batch-based processing inefficient for time-sensitive analytics.</a:t>
            </a: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BEB35D-9120-C8C3-3866-F12FCE3C3CBC}"/>
              </a:ext>
            </a:extLst>
          </p:cNvPr>
          <p:cNvSpPr txBox="1"/>
          <p:nvPr/>
        </p:nvSpPr>
        <p:spPr>
          <a:xfrm>
            <a:off x="4073238" y="5528496"/>
            <a:ext cx="435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The Business Problems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74D23DF6-BDA2-09A9-972B-6A27F4CC1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024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3"/>
    </mc:Choice>
    <mc:Fallback>
      <p:transition spd="slow" advTm="1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C09-06F3-D9FB-DAF8-B755E9D9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99" y="11049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Business Solutions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22C78E-4621-E424-9566-2B7D4DA637A9}"/>
              </a:ext>
            </a:extLst>
          </p:cNvPr>
          <p:cNvGraphicFramePr/>
          <p:nvPr/>
        </p:nvGraphicFramePr>
        <p:xfrm>
          <a:off x="397499" y="1564257"/>
          <a:ext cx="11587671" cy="4960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 descr="Business Solutions – Ripple Effect ...">
            <a:extLst>
              <a:ext uri="{FF2B5EF4-FFF2-40B4-BE49-F238E27FC236}">
                <a16:creationId xmlns:a16="http://schemas.microsoft.com/office/drawing/2014/main" id="{CE0C2296-98EC-491E-2E07-5A8A29C0FD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84" y="259568"/>
            <a:ext cx="3058541" cy="203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2C87C-D1D7-1F18-0CCE-D1D26221DF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6493" y="259568"/>
            <a:ext cx="1080412" cy="1119557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4193740E-D67A-2D9B-549D-E400BBAF3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383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7"/>
    </mc:Choice>
    <mc:Fallback>
      <p:transition spd="slow" advTm="10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C5F7-166C-4985-D7CF-34A93939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Crisp-DM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55C1-5BE9-4BC6-4930-14F9852A0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ross-industry standard process for data mining - Wikipedia">
            <a:extLst>
              <a:ext uri="{FF2B5EF4-FFF2-40B4-BE49-F238E27FC236}">
                <a16:creationId xmlns:a16="http://schemas.microsoft.com/office/drawing/2014/main" id="{226A168D-2889-5D9E-D055-74FDB75C3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45" y="1684132"/>
            <a:ext cx="4796287" cy="467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E685DB4F-0850-DADE-1614-1BADB1118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856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8"/>
    </mc:Choice>
    <mc:Fallback>
      <p:transition spd="slow" advTm="7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A735B3-D8DE-61BB-D0BF-830AD6774D88}"/>
              </a:ext>
            </a:extLst>
          </p:cNvPr>
          <p:cNvSpPr txBox="1"/>
          <p:nvPr/>
        </p:nvSpPr>
        <p:spPr>
          <a:xfrm>
            <a:off x="632604" y="299049"/>
            <a:ext cx="7896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PLANNED PROJECT WORKFLOW 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67C1A65D-C16E-85AF-1C7C-636D0B359796}"/>
              </a:ext>
            </a:extLst>
          </p:cNvPr>
          <p:cNvGraphicFramePr/>
          <p:nvPr/>
        </p:nvGraphicFramePr>
        <p:xfrm>
          <a:off x="5894716" y="276045"/>
          <a:ext cx="402567" cy="534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Content Placeholder 6" descr="A diagram of a cloud&#10;&#10;AI-generated content may be incorrect.">
            <a:extLst>
              <a:ext uri="{FF2B5EF4-FFF2-40B4-BE49-F238E27FC236}">
                <a16:creationId xmlns:a16="http://schemas.microsoft.com/office/drawing/2014/main" id="{51E41C59-1E9B-51D2-F17E-E66A7AD7A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833887"/>
            <a:ext cx="11437256" cy="6024113"/>
          </a:xfr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E17EE8F-B3F7-6F04-37F7-75F9C8B8D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30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87"/>
    </mc:Choice>
    <mc:Fallback>
      <p:transition spd="slow" advTm="24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742E-C88C-4F01-33BC-343BC01E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69" y="27030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TOOLS AND TECHNOLOGIES</a:t>
            </a:r>
          </a:p>
        </p:txBody>
      </p:sp>
      <p:pic>
        <p:nvPicPr>
          <p:cNvPr id="4" name="Content Placeholder 3" descr="NServiceBus on AWS Lambda • Particular ...">
            <a:extLst>
              <a:ext uri="{FF2B5EF4-FFF2-40B4-BE49-F238E27FC236}">
                <a16:creationId xmlns:a16="http://schemas.microsoft.com/office/drawing/2014/main" id="{D988300B-F13C-5BFF-723F-21537346F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475" y="298608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Python (Boto3) で Amazon Athena ...">
            <a:extLst>
              <a:ext uri="{FF2B5EF4-FFF2-40B4-BE49-F238E27FC236}">
                <a16:creationId xmlns:a16="http://schemas.microsoft.com/office/drawing/2014/main" id="{7E916280-70C7-5D68-0595-86DE3442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91" y="4190018"/>
            <a:ext cx="1666247" cy="166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ow to set alarms and notifications in ...">
            <a:extLst>
              <a:ext uri="{FF2B5EF4-FFF2-40B4-BE49-F238E27FC236}">
                <a16:creationId xmlns:a16="http://schemas.microsoft.com/office/drawing/2014/main" id="{BCDE8934-D57A-96A7-CF14-BFC778C7F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888" y="2602820"/>
            <a:ext cx="1324612" cy="149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WS Kinesis Data Streams. Stream is a ...">
            <a:extLst>
              <a:ext uri="{FF2B5EF4-FFF2-40B4-BE49-F238E27FC236}">
                <a16:creationId xmlns:a16="http://schemas.microsoft.com/office/drawing/2014/main" id="{378351B8-999B-B067-E782-5AE9AA70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08" y="1794613"/>
            <a:ext cx="2325180" cy="22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Understanding GetSink Method of AWS ...">
            <a:extLst>
              <a:ext uri="{FF2B5EF4-FFF2-40B4-BE49-F238E27FC236}">
                <a16:creationId xmlns:a16="http://schemas.microsoft.com/office/drawing/2014/main" id="{E0EB627F-AEF0-0578-7C33-750B7F96A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96" y="1134767"/>
            <a:ext cx="1609990" cy="13503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191B31-1227-35F0-64A4-06CE63B4937A}"/>
              </a:ext>
            </a:extLst>
          </p:cNvPr>
          <p:cNvSpPr txBox="1"/>
          <p:nvPr/>
        </p:nvSpPr>
        <p:spPr>
          <a:xfrm>
            <a:off x="1093914" y="2075632"/>
            <a:ext cx="4184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b="1" dirty="0"/>
              <a:t>Amazon Athena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b="1" dirty="0"/>
              <a:t>AWS S3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b="1" dirty="0"/>
              <a:t>Amazon Kinesis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b="1" dirty="0"/>
              <a:t>AWS Glue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b="1" dirty="0"/>
              <a:t>AWS Lambda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b="1" dirty="0"/>
              <a:t>Amazon </a:t>
            </a:r>
            <a:r>
              <a:rPr lang="en-US" b="1" dirty="0" err="1"/>
              <a:t>Cloudwatch</a:t>
            </a:r>
            <a:endParaRPr lang="en-US" b="1" dirty="0"/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b="1" dirty="0"/>
              <a:t>MongoDB</a:t>
            </a:r>
          </a:p>
          <a:p>
            <a:endParaRPr lang="en-US" dirty="0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D07E630B-92D8-9ED5-2C62-E11BD5FF1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392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3"/>
    </mc:Choice>
    <mc:Fallback xmlns="">
      <p:transition spd="slow" advTm="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71B3BB-853B-0C50-7F9F-9DCCE2AD64FB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BUSINESS IMPACT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2FFE873-D3F9-1915-418E-0A4F5F3BD1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963703"/>
              </p:ext>
            </p:extLst>
          </p:nvPr>
        </p:nvGraphicFramePr>
        <p:xfrm>
          <a:off x="230037" y="1857555"/>
          <a:ext cx="11731925" cy="415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C43DB2A-A6C6-E6CB-1312-307F8D8E37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975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5"/>
    </mc:Choice>
    <mc:Fallback xmlns="">
      <p:transition spd="slow" advTm="14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F83C-8E21-BE76-DFDE-4290EE1D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9285"/>
            <a:ext cx="10058400" cy="1450757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C9405-11A8-9F58-A66F-41C83109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implementation of the Real-Time Data Streaming and Batch ETL Pipeline with AWS resulted in a scalable, efficient, and automated data processing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Enabled real-time data ingestion using AWS Kinesis for seamless streaming.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Processed and enriched data instantly with AWS Lambda.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Performed batch ETL transformations using AWS Glue, optimizing data for analytics.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Stored structured data efficiently in Amazon Redshift for fast querying.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Provided actionable insights through Amazon Athena and </a:t>
            </a:r>
            <a:r>
              <a:rPr lang="en-US" dirty="0" err="1"/>
              <a:t>QuickSight</a:t>
            </a:r>
            <a:r>
              <a:rPr lang="en-US" dirty="0"/>
              <a:t> dashboards.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Ensured reliability and automation with AWS CloudWatch monitoring.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D04DAD-9525-5B3D-D83C-6AA17CE2A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600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8"/>
    </mc:Choice>
    <mc:Fallback xmlns="">
      <p:transition spd="slow" advTm="1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193</TotalTime>
  <Words>426</Words>
  <Application>Microsoft Office PowerPoint</Application>
  <PresentationFormat>Widescreen</PresentationFormat>
  <Paragraphs>58</Paragraphs>
  <Slides>9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Inter</vt:lpstr>
      <vt:lpstr>Lato Extended</vt:lpstr>
      <vt:lpstr>Wingdings</vt:lpstr>
      <vt:lpstr>Retrospect</vt:lpstr>
      <vt:lpstr>Real-Time Data Streaming &amp; Batch ETL Pipeline with AWS</vt:lpstr>
      <vt:lpstr>MEET OUR TEAM</vt:lpstr>
      <vt:lpstr>PowerPoint Presentation</vt:lpstr>
      <vt:lpstr>Business Solutions</vt:lpstr>
      <vt:lpstr>Crisp-DM Methodology</vt:lpstr>
      <vt:lpstr>PowerPoint Presentation</vt:lpstr>
      <vt:lpstr>TOOLS AND TECHNOLOGIES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Stuti;Priyanka;Lakhshaman</dc:creator>
  <cp:lastModifiedBy>Stuti Bimali</cp:lastModifiedBy>
  <cp:revision>5</cp:revision>
  <dcterms:created xsi:type="dcterms:W3CDTF">2025-03-05T22:10:50Z</dcterms:created>
  <dcterms:modified xsi:type="dcterms:W3CDTF">2025-03-06T02:06:01Z</dcterms:modified>
</cp:coreProperties>
</file>